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70" r:id="rId2"/>
    <p:sldId id="264" r:id="rId3"/>
    <p:sldId id="257" r:id="rId4"/>
    <p:sldId id="263" r:id="rId5"/>
    <p:sldId id="258" r:id="rId6"/>
    <p:sldId id="262" r:id="rId7"/>
    <p:sldId id="265" r:id="rId8"/>
    <p:sldId id="269" r:id="rId9"/>
    <p:sldId id="266" r:id="rId10"/>
    <p:sldId id="267" r:id="rId11"/>
    <p:sldId id="268" r:id="rId12"/>
    <p:sldId id="259" r:id="rId13"/>
    <p:sldId id="261" r:id="rId14"/>
    <p:sldId id="256" r:id="rId15"/>
    <p:sldId id="260" r:id="rId16"/>
  </p:sldIdLst>
  <p:sldSz cx="12192000" cy="6858000"/>
  <p:notesSz cx="6858000" cy="9144000"/>
  <p:embeddedFontLst>
    <p:embeddedFont>
      <p:font typeface="Cinzel" panose="020B0604020202020204" charset="0"/>
      <p:regular r:id="rId17"/>
      <p:bold r:id="rId18"/>
    </p:embeddedFont>
    <p:embeddedFont>
      <p:font typeface="Inter" panose="02000503000000020004" pitchFamily="2" charset="0"/>
      <p:regular r:id="rId19"/>
      <p:bold r:id="rId20"/>
    </p:embeddedFont>
    <p:embeddedFont>
      <p:font typeface="Inter Light" panose="02000503000000020004" pitchFamily="2" charset="0"/>
      <p:regular r:id="rId21"/>
    </p:embeddedFont>
    <p:embeddedFont>
      <p:font typeface="Inter Medium" panose="02000503000000020004"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36"/>
    <p:restoredTop sz="96966"/>
  </p:normalViewPr>
  <p:slideViewPr>
    <p:cSldViewPr snapToGrid="0">
      <p:cViewPr varScale="1">
        <p:scale>
          <a:sx n="153" d="100"/>
          <a:sy n="153" d="100"/>
        </p:scale>
        <p:origin x="37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FAE148-7A7F-6A9B-0F4D-94B6477603DF}"/>
              </a:ext>
            </a:extLst>
          </p:cNvPr>
          <p:cNvSpPr>
            <a:spLocks noGrp="1"/>
          </p:cNvSpPr>
          <p:nvPr>
            <p:ph type="body" idx="1" hasCustomPrompt="1"/>
          </p:nvPr>
        </p:nvSpPr>
        <p:spPr>
          <a:xfrm>
            <a:off x="2591706" y="376937"/>
            <a:ext cx="9084486" cy="341632"/>
          </a:xfrm>
        </p:spPr>
        <p:txBody>
          <a:bodyPr wrap="square" anchor="b">
            <a:spAutoFit/>
          </a:bodyPr>
          <a:lstStyle>
            <a:lvl1pPr marL="0" indent="0">
              <a:buNone/>
              <a:defRPr lang="en-GB" sz="1800" b="1" i="0" kern="1200" dirty="0">
                <a:solidFill>
                  <a:schemeClr val="tx1"/>
                </a:solidFill>
                <a:latin typeface="Inter" panose="02000503000000020004" pitchFamily="2" charset="0"/>
                <a:ea typeface="Inter" panose="02000503000000020004" pitchFamily="2"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New Releases</a:t>
            </a:r>
          </a:p>
        </p:txBody>
      </p:sp>
      <p:sp>
        <p:nvSpPr>
          <p:cNvPr id="11" name="Rectangle 10">
            <a:extLst>
              <a:ext uri="{FF2B5EF4-FFF2-40B4-BE49-F238E27FC236}">
                <a16:creationId xmlns:a16="http://schemas.microsoft.com/office/drawing/2014/main" id="{C0FFBD3D-12A0-537B-0054-96F49D4E1BAD}"/>
              </a:ext>
            </a:extLst>
          </p:cNvPr>
          <p:cNvSpPr/>
          <p:nvPr userDrawn="1"/>
        </p:nvSpPr>
        <p:spPr>
          <a:xfrm>
            <a:off x="0" y="0"/>
            <a:ext cx="2144939" cy="685800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dirty="0">
              <a:latin typeface="Inter Medium" panose="02000503000000020004" pitchFamily="2" charset="0"/>
            </a:endParaRPr>
          </a:p>
        </p:txBody>
      </p:sp>
      <p:sp>
        <p:nvSpPr>
          <p:cNvPr id="2" name="Title 1">
            <a:extLst>
              <a:ext uri="{FF2B5EF4-FFF2-40B4-BE49-F238E27FC236}">
                <a16:creationId xmlns:a16="http://schemas.microsoft.com/office/drawing/2014/main" id="{BE91A9F4-806E-4CC7-09C9-F7743B1FF401}"/>
              </a:ext>
            </a:extLst>
          </p:cNvPr>
          <p:cNvSpPr>
            <a:spLocks noGrp="1"/>
          </p:cNvSpPr>
          <p:nvPr>
            <p:ph type="title" hasCustomPrompt="1"/>
          </p:nvPr>
        </p:nvSpPr>
        <p:spPr>
          <a:xfrm>
            <a:off x="7911852" y="874452"/>
            <a:ext cx="3764340" cy="718658"/>
          </a:xfrm>
        </p:spPr>
        <p:txBody>
          <a:bodyPr wrap="square">
            <a:spAutoFit/>
          </a:bodyPr>
          <a:lstStyle>
            <a:lvl1pPr>
              <a:defRPr>
                <a:solidFill>
                  <a:schemeClr val="accent1"/>
                </a:solidFill>
                <a:latin typeface="Cinzel" pitchFamily="2" charset="77"/>
              </a:defRPr>
            </a:lvl1pPr>
          </a:lstStyle>
          <a:p>
            <a:r>
              <a:rPr lang="en-GB" dirty="0"/>
              <a:t>TITLE</a:t>
            </a:r>
          </a:p>
        </p:txBody>
      </p:sp>
      <p:sp>
        <p:nvSpPr>
          <p:cNvPr id="5" name="Text Placeholder 4">
            <a:extLst>
              <a:ext uri="{FF2B5EF4-FFF2-40B4-BE49-F238E27FC236}">
                <a16:creationId xmlns:a16="http://schemas.microsoft.com/office/drawing/2014/main" id="{504EF9AD-0E73-4427-611C-EA0086ACC37E}"/>
              </a:ext>
            </a:extLst>
          </p:cNvPr>
          <p:cNvSpPr>
            <a:spLocks noGrp="1"/>
          </p:cNvSpPr>
          <p:nvPr>
            <p:ph type="body" sz="quarter" idx="3" hasCustomPrompt="1"/>
          </p:nvPr>
        </p:nvSpPr>
        <p:spPr>
          <a:xfrm>
            <a:off x="2591705" y="4207544"/>
            <a:ext cx="9129225" cy="341632"/>
          </a:xfrm>
        </p:spPr>
        <p:txBody>
          <a:bodyPr wrap="square" anchor="b">
            <a:spAutoFit/>
          </a:bodyPr>
          <a:lstStyle>
            <a:lvl1pPr marL="0" indent="0">
              <a:buNone/>
              <a:defRPr lang="en-GB" sz="1800" b="1" i="0" kern="1200" dirty="0">
                <a:solidFill>
                  <a:schemeClr val="tx1"/>
                </a:solidFill>
                <a:latin typeface="Inter" panose="02000503000000020004" pitchFamily="2" charset="0"/>
                <a:ea typeface="Inter" panose="02000503000000020004" pitchFamily="2"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Top Rated</a:t>
            </a:r>
          </a:p>
        </p:txBody>
      </p:sp>
      <p:pic>
        <p:nvPicPr>
          <p:cNvPr id="10" name="Picture 2" descr="Red Velvet The ReVe Festival: Finale svg+png by piesatir on DeviantArt">
            <a:extLst>
              <a:ext uri="{FF2B5EF4-FFF2-40B4-BE49-F238E27FC236}">
                <a16:creationId xmlns:a16="http://schemas.microsoft.com/office/drawing/2014/main" id="{9E2A21B0-62C8-C1E4-888A-ED62B2C9B23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6588" r="16739" b="58672"/>
          <a:stretch/>
        </p:blipFill>
        <p:spPr bwMode="auto">
          <a:xfrm>
            <a:off x="289164" y="376010"/>
            <a:ext cx="1608231" cy="49844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EFC6CE7C-7A66-3457-58BE-AFA0422AE730}"/>
              </a:ext>
            </a:extLst>
          </p:cNvPr>
          <p:cNvCxnSpPr/>
          <p:nvPr userDrawn="1"/>
        </p:nvCxnSpPr>
        <p:spPr>
          <a:xfrm>
            <a:off x="2144939" y="0"/>
            <a:ext cx="0" cy="6858000"/>
          </a:xfrm>
          <a:prstGeom prst="line">
            <a:avLst/>
          </a:prstGeom>
          <a:ln w="9525">
            <a:solidFill>
              <a:schemeClr val="tx1">
                <a:alpha val="29959"/>
              </a:schemeClr>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BB3185B6-572F-DFCB-CC82-598F47927DFC}"/>
              </a:ext>
            </a:extLst>
          </p:cNvPr>
          <p:cNvSpPr>
            <a:spLocks noGrp="1"/>
          </p:cNvSpPr>
          <p:nvPr>
            <p:ph type="body" sz="quarter" idx="10" hasCustomPrompt="1"/>
          </p:nvPr>
        </p:nvSpPr>
        <p:spPr>
          <a:xfrm>
            <a:off x="289164" y="1250461"/>
            <a:ext cx="1608231" cy="4720951"/>
          </a:xfrm>
        </p:spPr>
        <p:txBody>
          <a:bodyPr>
            <a:noAutofit/>
          </a:bodyPr>
          <a:lstStyle>
            <a:lvl1pPr marL="0" indent="0">
              <a:lnSpc>
                <a:spcPct val="100000"/>
              </a:lnSpc>
              <a:spcAft>
                <a:spcPts val="600"/>
              </a:spcAft>
              <a:buNone/>
              <a:defRPr sz="1600" b="1" i="0">
                <a:latin typeface="Inter" panose="02000503000000020004" pitchFamily="2" charset="0"/>
                <a:ea typeface="Inter" panose="02000503000000020004" pitchFamily="2" charset="0"/>
              </a:defRPr>
            </a:lvl1pPr>
            <a:lvl2pPr marL="11113" indent="0">
              <a:lnSpc>
                <a:spcPct val="100000"/>
              </a:lnSpc>
              <a:spcAft>
                <a:spcPts val="600"/>
              </a:spcAft>
              <a:buNone/>
              <a:tabLst/>
              <a:defRPr sz="1400"/>
            </a:lvl2pPr>
            <a:lvl3pPr marL="177800" indent="0">
              <a:lnSpc>
                <a:spcPct val="100000"/>
              </a:lnSpc>
              <a:spcAft>
                <a:spcPts val="600"/>
              </a:spcAft>
              <a:buNone/>
              <a:tabLst/>
              <a:defRPr sz="1050"/>
            </a:lvl3pPr>
            <a:lvl4pPr marL="1371600" indent="0">
              <a:buNone/>
              <a:defRPr sz="1400"/>
            </a:lvl4pPr>
            <a:lvl5pPr marL="1828800" indent="0">
              <a:buNone/>
              <a:defRPr sz="1400"/>
            </a:lvl5pPr>
          </a:lstStyle>
          <a:p>
            <a:pPr lvl="0"/>
            <a:r>
              <a:rPr lang="en-GB" dirty="0"/>
              <a:t>Genre</a:t>
            </a:r>
          </a:p>
          <a:p>
            <a:pPr lvl="1"/>
            <a:r>
              <a:rPr lang="en-GB" dirty="0"/>
              <a:t>Genre</a:t>
            </a:r>
          </a:p>
          <a:p>
            <a:pPr lvl="1"/>
            <a:r>
              <a:rPr lang="en-GB" dirty="0"/>
              <a:t>Genre</a:t>
            </a:r>
          </a:p>
          <a:p>
            <a:pPr lvl="1"/>
            <a:r>
              <a:rPr lang="en-GB" dirty="0"/>
              <a:t>Genre</a:t>
            </a:r>
          </a:p>
          <a:p>
            <a:pPr lvl="2"/>
            <a:r>
              <a:rPr lang="en-GB" dirty="0"/>
              <a:t>Subgenre</a:t>
            </a:r>
          </a:p>
          <a:p>
            <a:pPr lvl="2"/>
            <a:r>
              <a:rPr lang="en-GB" dirty="0"/>
              <a:t>Subgenre</a:t>
            </a:r>
          </a:p>
          <a:p>
            <a:pPr lvl="2"/>
            <a:r>
              <a:rPr lang="en-GB" dirty="0"/>
              <a:t>Subgenre</a:t>
            </a:r>
          </a:p>
          <a:p>
            <a:pPr lvl="1"/>
            <a:r>
              <a:rPr lang="en-GB" dirty="0"/>
              <a:t>Genre</a:t>
            </a:r>
          </a:p>
        </p:txBody>
      </p:sp>
      <p:sp>
        <p:nvSpPr>
          <p:cNvPr id="17" name="Rounded Rectangle 16">
            <a:extLst>
              <a:ext uri="{FF2B5EF4-FFF2-40B4-BE49-F238E27FC236}">
                <a16:creationId xmlns:a16="http://schemas.microsoft.com/office/drawing/2014/main" id="{CAA7F9E1-D7BB-5876-4F9F-10FC03FC22B0}"/>
              </a:ext>
            </a:extLst>
          </p:cNvPr>
          <p:cNvSpPr/>
          <p:nvPr userDrawn="1"/>
        </p:nvSpPr>
        <p:spPr>
          <a:xfrm>
            <a:off x="292389" y="6286781"/>
            <a:ext cx="1605006" cy="303351"/>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algn="l"/>
            <a:r>
              <a:rPr lang="en-GB" sz="1100" b="0" i="0" kern="1200" dirty="0">
                <a:solidFill>
                  <a:schemeClr val="tx1"/>
                </a:solidFill>
                <a:latin typeface="Inter Light" panose="02000503000000020004" pitchFamily="2" charset="0"/>
                <a:ea typeface="Inter Light" panose="02000503000000020004" pitchFamily="2" charset="0"/>
                <a:cs typeface="+mn-cs"/>
              </a:rPr>
              <a:t>Search</a:t>
            </a:r>
          </a:p>
        </p:txBody>
      </p:sp>
      <p:sp>
        <p:nvSpPr>
          <p:cNvPr id="28" name="Subtitle 2">
            <a:extLst>
              <a:ext uri="{FF2B5EF4-FFF2-40B4-BE49-F238E27FC236}">
                <a16:creationId xmlns:a16="http://schemas.microsoft.com/office/drawing/2014/main" id="{DE32F817-EFB4-0CEA-B4C8-8A546E005433}"/>
              </a:ext>
            </a:extLst>
          </p:cNvPr>
          <p:cNvSpPr>
            <a:spLocks noGrp="1"/>
          </p:cNvSpPr>
          <p:nvPr>
            <p:ph type="subTitle" idx="11" hasCustomPrompt="1"/>
          </p:nvPr>
        </p:nvSpPr>
        <p:spPr>
          <a:xfrm>
            <a:off x="7916106" y="1622042"/>
            <a:ext cx="3760086" cy="286232"/>
          </a:xfrm>
        </p:spPr>
        <p:txBody>
          <a:bodyPr wrap="square">
            <a:spAutoFit/>
          </a:bodyPr>
          <a:lstStyle>
            <a:lvl1pPr marL="0" indent="0" algn="l">
              <a:buNone/>
              <a:defRPr sz="1400">
                <a:solidFill>
                  <a:schemeClr val="tx1">
                    <a:alpha val="74857"/>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HK" dirty="0">
                <a:effectLst/>
              </a:rPr>
              <a:t>Description</a:t>
            </a:r>
            <a:endParaRPr lang="en-GB" dirty="0"/>
          </a:p>
        </p:txBody>
      </p:sp>
      <p:sp>
        <p:nvSpPr>
          <p:cNvPr id="30" name="Picture Placeholder 29">
            <a:extLst>
              <a:ext uri="{FF2B5EF4-FFF2-40B4-BE49-F238E27FC236}">
                <a16:creationId xmlns:a16="http://schemas.microsoft.com/office/drawing/2014/main" id="{080E8083-E8CC-1E49-42F7-D2F21D351165}"/>
              </a:ext>
            </a:extLst>
          </p:cNvPr>
          <p:cNvSpPr>
            <a:spLocks noGrp="1"/>
          </p:cNvSpPr>
          <p:nvPr>
            <p:ph type="pic" sz="quarter" idx="12"/>
          </p:nvPr>
        </p:nvSpPr>
        <p:spPr>
          <a:xfrm>
            <a:off x="2591705" y="866775"/>
            <a:ext cx="5157787" cy="2897188"/>
          </a:xfrm>
        </p:spPr>
        <p:txBody>
          <a:bodyPr>
            <a:normAutofit/>
          </a:bodyPr>
          <a:lstStyle>
            <a:lvl1pPr marL="0" indent="0">
              <a:buNone/>
              <a:defRPr sz="1200"/>
            </a:lvl1pPr>
          </a:lstStyle>
          <a:p>
            <a:endParaRPr lang="en-GB"/>
          </a:p>
        </p:txBody>
      </p:sp>
      <p:sp>
        <p:nvSpPr>
          <p:cNvPr id="32" name="Picture Placeholder 31">
            <a:extLst>
              <a:ext uri="{FF2B5EF4-FFF2-40B4-BE49-F238E27FC236}">
                <a16:creationId xmlns:a16="http://schemas.microsoft.com/office/drawing/2014/main" id="{EE1A91BF-5527-C1E7-29BA-D7F463E58BF9}"/>
              </a:ext>
            </a:extLst>
          </p:cNvPr>
          <p:cNvSpPr>
            <a:spLocks noGrp="1"/>
          </p:cNvSpPr>
          <p:nvPr>
            <p:ph type="pic" sz="quarter" idx="13"/>
          </p:nvPr>
        </p:nvSpPr>
        <p:spPr>
          <a:xfrm>
            <a:off x="4915732" y="4697413"/>
            <a:ext cx="2157412" cy="1214437"/>
          </a:xfrm>
        </p:spPr>
        <p:txBody>
          <a:bodyPr>
            <a:normAutofit/>
          </a:bodyPr>
          <a:lstStyle>
            <a:lvl1pPr marL="0" indent="0">
              <a:buNone/>
              <a:defRPr sz="1200"/>
            </a:lvl1pPr>
          </a:lstStyle>
          <a:p>
            <a:endParaRPr lang="en-GB" dirty="0"/>
          </a:p>
        </p:txBody>
      </p:sp>
      <p:sp>
        <p:nvSpPr>
          <p:cNvPr id="33" name="Picture Placeholder 31">
            <a:extLst>
              <a:ext uri="{FF2B5EF4-FFF2-40B4-BE49-F238E27FC236}">
                <a16:creationId xmlns:a16="http://schemas.microsoft.com/office/drawing/2014/main" id="{6E3FA05F-44A6-0660-03E9-C3A6B263D722}"/>
              </a:ext>
            </a:extLst>
          </p:cNvPr>
          <p:cNvSpPr>
            <a:spLocks noGrp="1"/>
          </p:cNvSpPr>
          <p:nvPr>
            <p:ph type="pic" sz="quarter" idx="14"/>
          </p:nvPr>
        </p:nvSpPr>
        <p:spPr>
          <a:xfrm>
            <a:off x="2591839" y="4697413"/>
            <a:ext cx="2157412" cy="1214437"/>
          </a:xfrm>
        </p:spPr>
        <p:txBody>
          <a:bodyPr>
            <a:normAutofit/>
          </a:bodyPr>
          <a:lstStyle>
            <a:lvl1pPr marL="0" indent="0">
              <a:buNone/>
              <a:defRPr sz="1200"/>
            </a:lvl1pPr>
          </a:lstStyle>
          <a:p>
            <a:endParaRPr lang="en-GB" dirty="0"/>
          </a:p>
        </p:txBody>
      </p:sp>
      <p:sp>
        <p:nvSpPr>
          <p:cNvPr id="34" name="Picture Placeholder 31">
            <a:extLst>
              <a:ext uri="{FF2B5EF4-FFF2-40B4-BE49-F238E27FC236}">
                <a16:creationId xmlns:a16="http://schemas.microsoft.com/office/drawing/2014/main" id="{20797C8E-70F1-65E6-8A1F-3D63C277D040}"/>
              </a:ext>
            </a:extLst>
          </p:cNvPr>
          <p:cNvSpPr>
            <a:spLocks noGrp="1"/>
          </p:cNvSpPr>
          <p:nvPr>
            <p:ph type="pic" sz="quarter" idx="15"/>
          </p:nvPr>
        </p:nvSpPr>
        <p:spPr>
          <a:xfrm>
            <a:off x="4915732" y="6107344"/>
            <a:ext cx="2157412" cy="1214437"/>
          </a:xfrm>
        </p:spPr>
        <p:txBody>
          <a:bodyPr>
            <a:normAutofit/>
          </a:bodyPr>
          <a:lstStyle>
            <a:lvl1pPr marL="0" indent="0">
              <a:buNone/>
              <a:defRPr sz="1200"/>
            </a:lvl1pPr>
          </a:lstStyle>
          <a:p>
            <a:endParaRPr lang="en-GB" dirty="0"/>
          </a:p>
        </p:txBody>
      </p:sp>
      <p:sp>
        <p:nvSpPr>
          <p:cNvPr id="35" name="Picture Placeholder 31">
            <a:extLst>
              <a:ext uri="{FF2B5EF4-FFF2-40B4-BE49-F238E27FC236}">
                <a16:creationId xmlns:a16="http://schemas.microsoft.com/office/drawing/2014/main" id="{7C1177BF-C2BE-4DE9-B822-1B30D26487EB}"/>
              </a:ext>
            </a:extLst>
          </p:cNvPr>
          <p:cNvSpPr>
            <a:spLocks noGrp="1"/>
          </p:cNvSpPr>
          <p:nvPr>
            <p:ph type="pic" sz="quarter" idx="16"/>
          </p:nvPr>
        </p:nvSpPr>
        <p:spPr>
          <a:xfrm>
            <a:off x="2591839" y="6107344"/>
            <a:ext cx="2157412" cy="1214437"/>
          </a:xfrm>
        </p:spPr>
        <p:txBody>
          <a:bodyPr>
            <a:normAutofit/>
          </a:bodyPr>
          <a:lstStyle>
            <a:lvl1pPr marL="0" indent="0">
              <a:buNone/>
              <a:defRPr sz="1200"/>
            </a:lvl1pPr>
          </a:lstStyle>
          <a:p>
            <a:endParaRPr lang="en-GB" dirty="0"/>
          </a:p>
        </p:txBody>
      </p:sp>
      <p:sp>
        <p:nvSpPr>
          <p:cNvPr id="36" name="Picture Placeholder 31">
            <a:extLst>
              <a:ext uri="{FF2B5EF4-FFF2-40B4-BE49-F238E27FC236}">
                <a16:creationId xmlns:a16="http://schemas.microsoft.com/office/drawing/2014/main" id="{289B7BDF-5A97-A1DF-CCBE-419836B171A3}"/>
              </a:ext>
            </a:extLst>
          </p:cNvPr>
          <p:cNvSpPr>
            <a:spLocks noGrp="1"/>
          </p:cNvSpPr>
          <p:nvPr>
            <p:ph type="pic" sz="quarter" idx="17"/>
          </p:nvPr>
        </p:nvSpPr>
        <p:spPr>
          <a:xfrm>
            <a:off x="9563518" y="4697413"/>
            <a:ext cx="2157412" cy="1214437"/>
          </a:xfrm>
        </p:spPr>
        <p:txBody>
          <a:bodyPr>
            <a:normAutofit/>
          </a:bodyPr>
          <a:lstStyle>
            <a:lvl1pPr marL="0" indent="0">
              <a:buNone/>
              <a:defRPr sz="1200"/>
            </a:lvl1pPr>
          </a:lstStyle>
          <a:p>
            <a:endParaRPr lang="en-GB" dirty="0"/>
          </a:p>
        </p:txBody>
      </p:sp>
      <p:sp>
        <p:nvSpPr>
          <p:cNvPr id="37" name="Picture Placeholder 31">
            <a:extLst>
              <a:ext uri="{FF2B5EF4-FFF2-40B4-BE49-F238E27FC236}">
                <a16:creationId xmlns:a16="http://schemas.microsoft.com/office/drawing/2014/main" id="{E07BB6D9-7D54-8E89-DE58-752D99F15811}"/>
              </a:ext>
            </a:extLst>
          </p:cNvPr>
          <p:cNvSpPr>
            <a:spLocks noGrp="1"/>
          </p:cNvSpPr>
          <p:nvPr>
            <p:ph type="pic" sz="quarter" idx="18"/>
          </p:nvPr>
        </p:nvSpPr>
        <p:spPr>
          <a:xfrm>
            <a:off x="7239625" y="4697413"/>
            <a:ext cx="2157412" cy="1214437"/>
          </a:xfrm>
        </p:spPr>
        <p:txBody>
          <a:bodyPr>
            <a:normAutofit/>
          </a:bodyPr>
          <a:lstStyle>
            <a:lvl1pPr marL="0" indent="0">
              <a:buNone/>
              <a:defRPr sz="1200"/>
            </a:lvl1pPr>
          </a:lstStyle>
          <a:p>
            <a:endParaRPr lang="en-GB" dirty="0"/>
          </a:p>
        </p:txBody>
      </p:sp>
      <p:sp>
        <p:nvSpPr>
          <p:cNvPr id="38" name="Picture Placeholder 31">
            <a:extLst>
              <a:ext uri="{FF2B5EF4-FFF2-40B4-BE49-F238E27FC236}">
                <a16:creationId xmlns:a16="http://schemas.microsoft.com/office/drawing/2014/main" id="{75307D68-D054-DA8B-38AE-9A8A756D5468}"/>
              </a:ext>
            </a:extLst>
          </p:cNvPr>
          <p:cNvSpPr>
            <a:spLocks noGrp="1"/>
          </p:cNvSpPr>
          <p:nvPr>
            <p:ph type="pic" sz="quarter" idx="19"/>
          </p:nvPr>
        </p:nvSpPr>
        <p:spPr>
          <a:xfrm>
            <a:off x="9563518" y="6107344"/>
            <a:ext cx="2157412" cy="1214437"/>
          </a:xfrm>
        </p:spPr>
        <p:txBody>
          <a:bodyPr>
            <a:normAutofit/>
          </a:bodyPr>
          <a:lstStyle>
            <a:lvl1pPr marL="0" indent="0">
              <a:buNone/>
              <a:defRPr sz="1200"/>
            </a:lvl1pPr>
          </a:lstStyle>
          <a:p>
            <a:endParaRPr lang="en-GB" dirty="0"/>
          </a:p>
        </p:txBody>
      </p:sp>
      <p:sp>
        <p:nvSpPr>
          <p:cNvPr id="39" name="Picture Placeholder 31">
            <a:extLst>
              <a:ext uri="{FF2B5EF4-FFF2-40B4-BE49-F238E27FC236}">
                <a16:creationId xmlns:a16="http://schemas.microsoft.com/office/drawing/2014/main" id="{9290D2A3-84B0-7A64-4227-B3D50A8B6ED2}"/>
              </a:ext>
            </a:extLst>
          </p:cNvPr>
          <p:cNvSpPr>
            <a:spLocks noGrp="1"/>
          </p:cNvSpPr>
          <p:nvPr>
            <p:ph type="pic" sz="quarter" idx="20"/>
          </p:nvPr>
        </p:nvSpPr>
        <p:spPr>
          <a:xfrm>
            <a:off x="7239625" y="6107344"/>
            <a:ext cx="2157412" cy="1214437"/>
          </a:xfrm>
        </p:spPr>
        <p:txBody>
          <a:bodyPr>
            <a:normAutofit/>
          </a:bodyPr>
          <a:lstStyle>
            <a:lvl1pPr marL="0" indent="0">
              <a:buNone/>
              <a:defRPr sz="1200"/>
            </a:lvl1pPr>
          </a:lstStyle>
          <a:p>
            <a:endParaRPr lang="en-GB" dirty="0"/>
          </a:p>
        </p:txBody>
      </p:sp>
      <p:pic>
        <p:nvPicPr>
          <p:cNvPr id="40" name="Graphic 39">
            <a:extLst>
              <a:ext uri="{FF2B5EF4-FFF2-40B4-BE49-F238E27FC236}">
                <a16:creationId xmlns:a16="http://schemas.microsoft.com/office/drawing/2014/main" id="{04C3D66D-B7C5-5516-D079-CD604F9217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5771" y="6371109"/>
            <a:ext cx="143125" cy="143125"/>
          </a:xfrm>
          <a:prstGeom prst="rect">
            <a:avLst/>
          </a:prstGeom>
        </p:spPr>
      </p:pic>
    </p:spTree>
    <p:extLst>
      <p:ext uri="{BB962C8B-B14F-4D97-AF65-F5344CB8AC3E}">
        <p14:creationId xmlns:p14="http://schemas.microsoft.com/office/powerpoint/2010/main" val="611822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2AECBD0-FCC6-D752-47A3-6CF0BB294A7F}"/>
              </a:ext>
            </a:extLst>
          </p:cNvPr>
          <p:cNvSpPr>
            <a:spLocks noGrp="1"/>
          </p:cNvSpPr>
          <p:nvPr>
            <p:ph type="pic" idx="10"/>
          </p:nvPr>
        </p:nvSpPr>
        <p:spPr>
          <a:xfrm>
            <a:off x="0" y="0"/>
            <a:ext cx="12192000" cy="6858000"/>
          </a:xfrm>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2" name="Title 1">
            <a:extLst>
              <a:ext uri="{FF2B5EF4-FFF2-40B4-BE49-F238E27FC236}">
                <a16:creationId xmlns:a16="http://schemas.microsoft.com/office/drawing/2014/main" id="{D9913E00-067C-4E3B-4DBE-92D30D1115B1}"/>
              </a:ext>
            </a:extLst>
          </p:cNvPr>
          <p:cNvSpPr>
            <a:spLocks noGrp="1"/>
          </p:cNvSpPr>
          <p:nvPr>
            <p:ph type="ctrTitle" hasCustomPrompt="1"/>
          </p:nvPr>
        </p:nvSpPr>
        <p:spPr>
          <a:xfrm>
            <a:off x="665018" y="3952220"/>
            <a:ext cx="4962698" cy="1231106"/>
          </a:xfrm>
        </p:spPr>
        <p:txBody>
          <a:bodyPr wrap="square" anchor="b">
            <a:spAutoFit/>
          </a:bodyPr>
          <a:lstStyle>
            <a:lvl1pPr algn="l">
              <a:defRPr sz="8000">
                <a:solidFill>
                  <a:schemeClr val="accent1"/>
                </a:solidFill>
                <a:latin typeface="Cinzel" pitchFamily="2" charset="77"/>
              </a:defRPr>
            </a:lvl1pPr>
          </a:lstStyle>
          <a:p>
            <a:r>
              <a:rPr lang="en-GB" dirty="0"/>
              <a:t>TITLE</a:t>
            </a:r>
          </a:p>
        </p:txBody>
      </p:sp>
      <p:sp>
        <p:nvSpPr>
          <p:cNvPr id="3" name="Subtitle 2">
            <a:extLst>
              <a:ext uri="{FF2B5EF4-FFF2-40B4-BE49-F238E27FC236}">
                <a16:creationId xmlns:a16="http://schemas.microsoft.com/office/drawing/2014/main" id="{9600EE01-07BD-CF68-FC39-6939519B1995}"/>
              </a:ext>
            </a:extLst>
          </p:cNvPr>
          <p:cNvSpPr>
            <a:spLocks noGrp="1"/>
          </p:cNvSpPr>
          <p:nvPr>
            <p:ph type="subTitle" idx="1" hasCustomPrompt="1"/>
          </p:nvPr>
        </p:nvSpPr>
        <p:spPr>
          <a:xfrm>
            <a:off x="665018" y="5275401"/>
            <a:ext cx="4962698" cy="286232"/>
          </a:xfrm>
        </p:spPr>
        <p:txBody>
          <a:bodyPr wrap="square">
            <a:spAutoFit/>
          </a:bodyPr>
          <a:lstStyle>
            <a:lvl1pPr marL="0" indent="0" algn="l">
              <a:buNone/>
              <a:defRPr sz="1400">
                <a:solidFill>
                  <a:schemeClr val="tx1">
                    <a:alpha val="74857"/>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HK" dirty="0">
                <a:effectLst/>
              </a:rPr>
              <a:t>Description</a:t>
            </a:r>
            <a:endParaRPr lang="en-GB" dirty="0"/>
          </a:p>
        </p:txBody>
      </p:sp>
    </p:spTree>
    <p:extLst>
      <p:ext uri="{BB962C8B-B14F-4D97-AF65-F5344CB8AC3E}">
        <p14:creationId xmlns:p14="http://schemas.microsoft.com/office/powerpoint/2010/main" val="19891349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64AE8-5274-06A8-BBD4-C1E7DB3AF7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id="{B8030AF9-353E-71A8-0516-E177BD1F8F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089B18-9B33-F12E-86FA-30178111D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Inter Medium" panose="02000503000000020004" pitchFamily="2" charset="0"/>
              </a:defRPr>
            </a:lvl1pPr>
          </a:lstStyle>
          <a:p>
            <a:fld id="{7E5FBEDB-895C-D74F-B26E-CBB6290B9034}" type="datetimeFigureOut">
              <a:rPr lang="en-GB" smtClean="0"/>
              <a:pPr/>
              <a:t>24/07/2023</a:t>
            </a:fld>
            <a:endParaRPr lang="en-GB" dirty="0"/>
          </a:p>
        </p:txBody>
      </p:sp>
      <p:sp>
        <p:nvSpPr>
          <p:cNvPr id="5" name="Footer Placeholder 4">
            <a:extLst>
              <a:ext uri="{FF2B5EF4-FFF2-40B4-BE49-F238E27FC236}">
                <a16:creationId xmlns:a16="http://schemas.microsoft.com/office/drawing/2014/main" id="{E1DCA615-C4F7-5C9E-EE05-DBB43F4218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Inter Medium" panose="02000503000000020004" pitchFamily="2" charset="0"/>
              </a:defRPr>
            </a:lvl1pPr>
          </a:lstStyle>
          <a:p>
            <a:endParaRPr lang="en-GB" dirty="0"/>
          </a:p>
        </p:txBody>
      </p:sp>
      <p:sp>
        <p:nvSpPr>
          <p:cNvPr id="6" name="Slide Number Placeholder 5">
            <a:extLst>
              <a:ext uri="{FF2B5EF4-FFF2-40B4-BE49-F238E27FC236}">
                <a16:creationId xmlns:a16="http://schemas.microsoft.com/office/drawing/2014/main" id="{B888AE35-06BD-E6A9-990D-9303530673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Inter Medium" panose="02000503000000020004" pitchFamily="2" charset="0"/>
              </a:defRPr>
            </a:lvl1pPr>
          </a:lstStyle>
          <a:p>
            <a:fld id="{DDF81230-050E-BC41-9C68-A124063F57C2}" type="slidenum">
              <a:rPr lang="en-GB" smtClean="0"/>
              <a:pPr/>
              <a:t>‹#›</a:t>
            </a:fld>
            <a:endParaRPr lang="en-GB" dirty="0"/>
          </a:p>
        </p:txBody>
      </p:sp>
    </p:spTree>
    <p:extLst>
      <p:ext uri="{BB962C8B-B14F-4D97-AF65-F5344CB8AC3E}">
        <p14:creationId xmlns:p14="http://schemas.microsoft.com/office/powerpoint/2010/main" val="172917277"/>
      </p:ext>
    </p:extLst>
  </p:cSld>
  <p:clrMap bg1="dk1" tx1="lt1" bg2="dk2" tx2="lt2" accent1="accent1" accent2="accent2" accent3="accent3" accent4="accent4" accent5="accent5" accent6="accent6" hlink="hlink" folHlink="folHlink"/>
  <p:sldLayoutIdLst>
    <p:sldLayoutId id="2147483653" r:id="rId1"/>
    <p:sldLayoutId id="2147483649" r:id="rId2"/>
  </p:sldLayoutIdLst>
  <p:txStyles>
    <p:titleStyle>
      <a:lvl1pPr algn="l" defTabSz="914400" rtl="0" eaLnBrk="1" latinLnBrk="0" hangingPunct="1">
        <a:lnSpc>
          <a:spcPct val="90000"/>
        </a:lnSpc>
        <a:spcBef>
          <a:spcPct val="0"/>
        </a:spcBef>
        <a:buNone/>
        <a:defRPr sz="4400" b="0" i="0" kern="1200">
          <a:solidFill>
            <a:schemeClr val="tx1"/>
          </a:solidFill>
          <a:latin typeface="Inter Light" panose="02000503000000020004" pitchFamily="2" charset="0"/>
          <a:ea typeface="Inter Light" panose="02000503000000020004" pitchFamily="2"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Inter Light" panose="02000503000000020004" pitchFamily="2" charset="0"/>
          <a:ea typeface="Inter Light"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Inter Light" panose="02000503000000020004" pitchFamily="2" charset="0"/>
          <a:ea typeface="Inter Light"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Inter Light" panose="02000503000000020004" pitchFamily="2" charset="0"/>
          <a:ea typeface="Inter Light"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ter Light" panose="02000503000000020004" pitchFamily="2" charset="0"/>
          <a:ea typeface="Inter Light"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ter Light" panose="02000503000000020004" pitchFamily="2" charset="0"/>
          <a:ea typeface="Inter Light"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ontsquirrel.com/fonts/inter" TargetMode="External"/><Relationship Id="rId2" Type="http://schemas.openxmlformats.org/officeDocument/2006/relationships/hyperlink" Target="https://fonts.google.com/specimen/Cinze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5.jpeg"/><Relationship Id="rId7" Type="http://schemas.openxmlformats.org/officeDocument/2006/relationships/image" Target="../media/image26.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6.jpeg"/><Relationship Id="rId7"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4.png"/><Relationship Id="rId9" Type="http://schemas.openxmlformats.org/officeDocument/2006/relationships/image" Target="../media/image8.jpeg"/><Relationship Id="rId14"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jpg"/><Relationship Id="rId1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6.svg"/><Relationship Id="rId12" Type="http://schemas.openxmlformats.org/officeDocument/2006/relationships/image" Target="../media/image11.png"/><Relationship Id="rId17" Type="http://schemas.openxmlformats.org/officeDocument/2006/relationships/image" Target="../media/image6.jpeg"/><Relationship Id="rId2" Type="http://schemas.openxmlformats.org/officeDocument/2006/relationships/video" Target="../media/media1.mp4"/><Relationship Id="rId16" Type="http://schemas.openxmlformats.org/officeDocument/2006/relationships/image" Target="../media/image7.jpeg"/><Relationship Id="rId1" Type="http://schemas.microsoft.com/office/2007/relationships/media" Target="../media/media1.mp4"/><Relationship Id="rId6" Type="http://schemas.openxmlformats.org/officeDocument/2006/relationships/image" Target="../media/image15.png"/><Relationship Id="rId11" Type="http://schemas.microsoft.com/office/2007/relationships/hdphoto" Target="../media/hdphoto2.wdp"/><Relationship Id="rId5" Type="http://schemas.openxmlformats.org/officeDocument/2006/relationships/image" Target="../media/image1.png"/><Relationship Id="rId1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svg"/><Relationship Id="rId14"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jpg"/><Relationship Id="rId1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6.svg"/><Relationship Id="rId12" Type="http://schemas.openxmlformats.org/officeDocument/2006/relationships/image" Target="../media/image11.png"/><Relationship Id="rId17" Type="http://schemas.openxmlformats.org/officeDocument/2006/relationships/image" Target="../media/image6.jpeg"/><Relationship Id="rId2" Type="http://schemas.openxmlformats.org/officeDocument/2006/relationships/video" Target="../media/media1.mp4"/><Relationship Id="rId16" Type="http://schemas.openxmlformats.org/officeDocument/2006/relationships/image" Target="../media/image7.jpeg"/><Relationship Id="rId1" Type="http://schemas.microsoft.com/office/2007/relationships/media" Target="../media/media1.mp4"/><Relationship Id="rId6" Type="http://schemas.openxmlformats.org/officeDocument/2006/relationships/image" Target="../media/image15.png"/><Relationship Id="rId11" Type="http://schemas.microsoft.com/office/2007/relationships/hdphoto" Target="../media/hdphoto3.wdp"/><Relationship Id="rId5" Type="http://schemas.openxmlformats.org/officeDocument/2006/relationships/image" Target="../media/image1.png"/><Relationship Id="rId1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svg"/><Relationship Id="rId1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3.jpeg"/><Relationship Id="rId7" Type="http://schemas.openxmlformats.org/officeDocument/2006/relationships/image" Target="../media/image15.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4.jpeg"/><Relationship Id="rId7" Type="http://schemas.openxmlformats.org/officeDocument/2006/relationships/image" Target="../media/image18.sv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23.jpeg"/><Relationship Id="rId9" Type="http://schemas.openxmlformats.org/officeDocument/2006/relationships/image" Target="../media/image16.sv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4.jpeg"/><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16.svg"/><Relationship Id="rId4" Type="http://schemas.openxmlformats.org/officeDocument/2006/relationships/image" Target="../media/image1.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C28C32E-56E2-0856-F358-7323D0282EE1}"/>
              </a:ext>
            </a:extLst>
          </p:cNvPr>
          <p:cNvSpPr txBox="1">
            <a:spLocks/>
          </p:cNvSpPr>
          <p:nvPr/>
        </p:nvSpPr>
        <p:spPr>
          <a:xfrm>
            <a:off x="838200" y="830973"/>
            <a:ext cx="10515600" cy="701731"/>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8000" b="0" i="0" kern="1200">
                <a:solidFill>
                  <a:schemeClr val="accent1"/>
                </a:solidFill>
                <a:latin typeface="Cinzel" pitchFamily="2" charset="77"/>
                <a:ea typeface="Inter Light" panose="02000503000000020004" pitchFamily="2" charset="0"/>
                <a:cs typeface="Arial" panose="020B0604020202020204" pitchFamily="34" charset="0"/>
              </a:defRPr>
            </a:lvl1pPr>
          </a:lstStyle>
          <a:p>
            <a:pPr algn="ctr"/>
            <a:r>
              <a:rPr lang="en-GB" sz="4400" b="1" dirty="0">
                <a:latin typeface="Arial" panose="020B0604020202020204" pitchFamily="34" charset="0"/>
                <a:cs typeface="Arial" panose="020B0604020202020204" pitchFamily="34" charset="0"/>
              </a:rPr>
              <a:t>THANK YOU FOR DOWNLOADING!</a:t>
            </a:r>
          </a:p>
        </p:txBody>
      </p:sp>
      <p:sp>
        <p:nvSpPr>
          <p:cNvPr id="6" name="Title 1">
            <a:extLst>
              <a:ext uri="{FF2B5EF4-FFF2-40B4-BE49-F238E27FC236}">
                <a16:creationId xmlns:a16="http://schemas.microsoft.com/office/drawing/2014/main" id="{D4EB500A-A756-CE39-0D99-B8BCC6C9DBA4}"/>
              </a:ext>
            </a:extLst>
          </p:cNvPr>
          <p:cNvSpPr txBox="1">
            <a:spLocks/>
          </p:cNvSpPr>
          <p:nvPr/>
        </p:nvSpPr>
        <p:spPr>
          <a:xfrm>
            <a:off x="2831320" y="1617601"/>
            <a:ext cx="6529359" cy="74824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8800" kern="1200">
                <a:solidFill>
                  <a:schemeClr val="accent4"/>
                </a:solidFill>
                <a:latin typeface="Arial" panose="020B0604020202020204" pitchFamily="34" charset="0"/>
                <a:ea typeface="+mj-ea"/>
                <a:cs typeface="+mj-cs"/>
              </a:defRPr>
            </a:lvl1pPr>
          </a:lstStyle>
          <a:p>
            <a:pPr algn="ctr"/>
            <a:r>
              <a:rPr lang="en-GB" sz="2800" dirty="0">
                <a:solidFill>
                  <a:schemeClr val="tx1">
                    <a:lumMod val="95000"/>
                  </a:schemeClr>
                </a:solidFill>
                <a:latin typeface="Arial" panose="020B0604020202020204" pitchFamily="34" charset="0"/>
                <a:cs typeface="Arial" panose="020B0604020202020204" pitchFamily="34" charset="0"/>
              </a:rPr>
              <a:t>Hope it helps with your presentations! </a:t>
            </a:r>
          </a:p>
        </p:txBody>
      </p:sp>
      <p:sp>
        <p:nvSpPr>
          <p:cNvPr id="7" name="TextBox 6">
            <a:extLst>
              <a:ext uri="{FF2B5EF4-FFF2-40B4-BE49-F238E27FC236}">
                <a16:creationId xmlns:a16="http://schemas.microsoft.com/office/drawing/2014/main" id="{F4B2F3EE-6BEB-F041-E2EC-B530B74FD88C}"/>
              </a:ext>
            </a:extLst>
          </p:cNvPr>
          <p:cNvSpPr txBox="1"/>
          <p:nvPr/>
        </p:nvSpPr>
        <p:spPr>
          <a:xfrm>
            <a:off x="1016598" y="3050045"/>
            <a:ext cx="10337202" cy="2480679"/>
          </a:xfrm>
          <a:prstGeom prst="rect">
            <a:avLst/>
          </a:prstGeom>
          <a:noFill/>
        </p:spPr>
        <p:txBody>
          <a:bodyPr wrap="square">
            <a:spAutoFit/>
          </a:bodyPr>
          <a:lstStyle/>
          <a:p>
            <a:pPr marL="0" indent="0">
              <a:lnSpc>
                <a:spcPct val="90000"/>
              </a:lnSpc>
              <a:spcBef>
                <a:spcPct val="0"/>
              </a:spcBef>
            </a:pPr>
            <a:r>
              <a:rPr lang="en-GB" sz="2400" b="1" dirty="0">
                <a:solidFill>
                  <a:schemeClr val="tx1">
                    <a:lumMod val="95000"/>
                  </a:schemeClr>
                </a:solidFill>
                <a:latin typeface="Arial" panose="020B0604020202020204" pitchFamily="34" charset="0"/>
                <a:ea typeface="+mj-ea"/>
                <a:cs typeface="Arial" panose="020B0604020202020204" pitchFamily="34" charset="0"/>
              </a:rPr>
              <a:t>In case the embedded fonts don’t work, here are the download links:</a:t>
            </a:r>
          </a:p>
          <a:p>
            <a:pPr>
              <a:lnSpc>
                <a:spcPct val="90000"/>
              </a:lnSpc>
              <a:spcBef>
                <a:spcPct val="0"/>
              </a:spcBef>
            </a:pPr>
            <a:endParaRPr lang="en-GB" sz="2400" b="1" dirty="0">
              <a:solidFill>
                <a:schemeClr val="tx1">
                  <a:lumMod val="95000"/>
                </a:schemeClr>
              </a:solidFill>
              <a:latin typeface="Arial" panose="020B0604020202020204" pitchFamily="34" charset="0"/>
              <a:ea typeface="+mj-ea"/>
              <a:cs typeface="Arial" panose="020B0604020202020204" pitchFamily="34" charset="0"/>
            </a:endParaRPr>
          </a:p>
          <a:p>
            <a:pPr>
              <a:spcBef>
                <a:spcPct val="0"/>
              </a:spcBef>
              <a:spcAft>
                <a:spcPts val="1200"/>
              </a:spcAft>
            </a:pPr>
            <a:r>
              <a:rPr lang="en-GB" sz="2400" b="1" dirty="0" err="1">
                <a:solidFill>
                  <a:schemeClr val="tx1">
                    <a:lumMod val="95000"/>
                  </a:schemeClr>
                </a:solidFill>
                <a:latin typeface="Arial" panose="020B0604020202020204" pitchFamily="34" charset="0"/>
                <a:ea typeface="+mj-ea"/>
                <a:cs typeface="Arial" panose="020B0604020202020204" pitchFamily="34" charset="0"/>
              </a:rPr>
              <a:t>Cinzel</a:t>
            </a:r>
            <a:r>
              <a:rPr lang="en-GB" sz="2400" b="1" dirty="0">
                <a:solidFill>
                  <a:schemeClr val="tx1">
                    <a:lumMod val="95000"/>
                  </a:schemeClr>
                </a:solidFill>
                <a:latin typeface="Arial" panose="020B0604020202020204" pitchFamily="34" charset="0"/>
                <a:ea typeface="+mj-ea"/>
                <a:cs typeface="Arial" panose="020B0604020202020204" pitchFamily="34" charset="0"/>
              </a:rPr>
              <a:t> </a:t>
            </a:r>
          </a:p>
          <a:p>
            <a:pPr marL="0" marR="0" lvl="0" indent="0" fontAlgn="auto">
              <a:spcBef>
                <a:spcPct val="0"/>
              </a:spcBef>
              <a:spcAft>
                <a:spcPts val="3600"/>
              </a:spcAft>
              <a:buClrTx/>
              <a:buSzTx/>
              <a:tabLst/>
              <a:defRPr/>
            </a:pPr>
            <a:r>
              <a:rPr lang="en-GB" sz="1200" dirty="0">
                <a:solidFill>
                  <a:schemeClr val="tx1">
                    <a:lumMod val="95000"/>
                  </a:schemeClr>
                </a:solidFill>
                <a:latin typeface="Arial" panose="020B0604020202020204" pitchFamily="34" charset="0"/>
                <a:ea typeface="+mj-ea"/>
                <a:cs typeface="Arial" panose="020B0604020202020204" pitchFamily="34" charset="0"/>
                <a:hlinkClick r:id="rId2">
                  <a:extLst>
                    <a:ext uri="{A12FA001-AC4F-418D-AE19-62706E023703}">
                      <ahyp:hlinkClr xmlns:ahyp="http://schemas.microsoft.com/office/drawing/2018/hyperlinkcolor" val="tx"/>
                    </a:ext>
                  </a:extLst>
                </a:hlinkClick>
              </a:rPr>
              <a:t>https://fonts.google.com/specimen/Cinzel</a:t>
            </a:r>
            <a:endParaRPr lang="en-GB" sz="2400" b="1" dirty="0">
              <a:solidFill>
                <a:schemeClr val="tx1">
                  <a:lumMod val="95000"/>
                </a:schemeClr>
              </a:solidFill>
              <a:latin typeface="Arial" panose="020B0604020202020204" pitchFamily="34" charset="0"/>
              <a:ea typeface="+mj-ea"/>
              <a:cs typeface="Arial" panose="020B0604020202020204" pitchFamily="34" charset="0"/>
            </a:endParaRPr>
          </a:p>
          <a:p>
            <a:pPr marL="0" marR="0" lvl="0" indent="0" algn="l" defTabSz="914400" rtl="0" eaLnBrk="1" fontAlgn="auto" latinLnBrk="0" hangingPunct="1">
              <a:spcBef>
                <a:spcPct val="0"/>
              </a:spcBef>
              <a:spcAft>
                <a:spcPts val="1200"/>
              </a:spcAft>
              <a:buClrTx/>
              <a:buSzTx/>
              <a:buFontTx/>
              <a:buNone/>
              <a:tabLst/>
              <a:defRPr/>
            </a:pPr>
            <a:r>
              <a:rPr kumimoji="0" lang="en-GB" sz="2400" b="1" i="0" u="none" strike="noStrike" kern="1200" cap="none" spc="0" normalizeH="0" baseline="0" noProof="0" dirty="0">
                <a:ln>
                  <a:noFill/>
                </a:ln>
                <a:solidFill>
                  <a:schemeClr val="tx1">
                    <a:lumMod val="95000"/>
                  </a:schemeClr>
                </a:solidFill>
                <a:effectLst/>
                <a:uLnTx/>
                <a:uFillTx/>
                <a:latin typeface="Arial" panose="020B0604020202020204" pitchFamily="34" charset="0"/>
                <a:ea typeface="+mn-ea"/>
                <a:cs typeface="Arial" panose="020B0604020202020204" pitchFamily="34" charset="0"/>
              </a:rPr>
              <a:t>Inter</a:t>
            </a:r>
            <a:br>
              <a:rPr kumimoji="0" lang="en-GB" sz="2400" b="1" i="0" u="none" strike="noStrike" kern="1200" cap="none" spc="0" normalizeH="0" baseline="0" noProof="0" dirty="0">
                <a:ln>
                  <a:noFill/>
                </a:ln>
                <a:solidFill>
                  <a:schemeClr val="tx1">
                    <a:lumMod val="95000"/>
                  </a:schemeClr>
                </a:solidFill>
                <a:effectLst/>
                <a:uLnTx/>
                <a:uFillTx/>
                <a:latin typeface="Arial" panose="020B0604020202020204" pitchFamily="34" charset="0"/>
                <a:ea typeface="+mn-ea"/>
                <a:cs typeface="Arial" panose="020B0604020202020204" pitchFamily="34" charset="0"/>
              </a:rPr>
            </a:br>
            <a:r>
              <a:rPr kumimoji="0" lang="en-GB" sz="1200" b="0" i="0" u="none" strike="noStrike" kern="1200" cap="none" spc="0" normalizeH="0" baseline="0" noProof="0" dirty="0">
                <a:ln>
                  <a:noFill/>
                </a:ln>
                <a:solidFill>
                  <a:schemeClr val="tx1">
                    <a:lumMod val="95000"/>
                  </a:schemeClr>
                </a:solidFill>
                <a:effectLst/>
                <a:uLnTx/>
                <a:uFillTx/>
                <a:latin typeface="Arial" panose="020B0604020202020204" pitchFamily="34" charset="0"/>
                <a:ea typeface="+mn-ea"/>
                <a:cs typeface="Arial" panose="020B0604020202020204" pitchFamily="34" charset="0"/>
                <a:hlinkClick r:id="rId3">
                  <a:extLst>
                    <a:ext uri="{A12FA001-AC4F-418D-AE19-62706E023703}">
                      <ahyp:hlinkClr xmlns:ahyp="http://schemas.microsoft.com/office/drawing/2018/hyperlinkcolor" val="tx"/>
                    </a:ext>
                  </a:extLst>
                </a:hlinkClick>
              </a:rPr>
              <a:t>https://www.fontsquirrel.com/fonts/inter</a:t>
            </a:r>
            <a:r>
              <a:rPr kumimoji="0" lang="en-GB" sz="1200" b="0" i="0" u="none" strike="noStrike" kern="1200" cap="none" spc="0" normalizeH="0" baseline="0" noProof="0" dirty="0">
                <a:ln>
                  <a:noFill/>
                </a:ln>
                <a:solidFill>
                  <a:schemeClr val="tx1">
                    <a:lumMod val="95000"/>
                  </a:schemeClr>
                </a:solidFill>
                <a:effectLst/>
                <a:uLnTx/>
                <a:uFillTx/>
                <a:latin typeface="Arial" panose="020B0604020202020204" pitchFamily="34" charset="0"/>
                <a:ea typeface="+mn-ea"/>
                <a:cs typeface="Arial" panose="020B0604020202020204" pitchFamily="34" charset="0"/>
              </a:rPr>
              <a:t> </a:t>
            </a:r>
            <a:endParaRPr lang="en-GB" sz="2400" b="1" dirty="0">
              <a:solidFill>
                <a:schemeClr val="tx1">
                  <a:lumMod val="95000"/>
                </a:schemeClr>
              </a:solidFill>
              <a:latin typeface="Arial" panose="020B0604020202020204" pitchFamily="34" charset="0"/>
              <a:ea typeface="+mj-ea"/>
              <a:cs typeface="Arial" panose="020B0604020202020204" pitchFamily="34" charset="0"/>
            </a:endParaRPr>
          </a:p>
        </p:txBody>
      </p:sp>
      <p:sp>
        <p:nvSpPr>
          <p:cNvPr id="2" name="TextBox 1">
            <a:extLst>
              <a:ext uri="{FF2B5EF4-FFF2-40B4-BE49-F238E27FC236}">
                <a16:creationId xmlns:a16="http://schemas.microsoft.com/office/drawing/2014/main" id="{0EABC3D7-5D7F-6EE7-7958-79902A2AE7ED}"/>
              </a:ext>
            </a:extLst>
          </p:cNvPr>
          <p:cNvSpPr txBox="1"/>
          <p:nvPr/>
        </p:nvSpPr>
        <p:spPr>
          <a:xfrm>
            <a:off x="10303323" y="5883806"/>
            <a:ext cx="1534266" cy="662233"/>
          </a:xfrm>
          <a:prstGeom prst="rect">
            <a:avLst/>
          </a:prstGeom>
          <a:noFill/>
        </p:spPr>
        <p:txBody>
          <a:bodyPr wrap="none" rtlCol="0">
            <a:spAutoFit/>
          </a:bodyPr>
          <a:lstStyle/>
          <a:p>
            <a:r>
              <a:rPr lang="en-GB" sz="1600" b="1" dirty="0">
                <a:latin typeface="Arial" panose="020B0604020202020204" pitchFamily="34" charset="0"/>
                <a:ea typeface="Arial" panose="020B0604020202020204" pitchFamily="34" charset="0"/>
                <a:cs typeface="Arial" panose="020B0604020202020204" pitchFamily="34" charset="0"/>
              </a:rPr>
              <a:t>@DSTORYCO</a:t>
            </a:r>
          </a:p>
          <a:p>
            <a:pPr>
              <a:lnSpc>
                <a:spcPct val="150000"/>
              </a:lnSpc>
            </a:pPr>
            <a:r>
              <a:rPr lang="en-GB" sz="1600" dirty="0">
                <a:latin typeface="Arial" panose="020B0604020202020204" pitchFamily="34" charset="0"/>
                <a:ea typeface="Arial" panose="020B0604020202020204" pitchFamily="34" charset="0"/>
                <a:cs typeface="Arial" panose="020B0604020202020204" pitchFamily="34" charset="0"/>
              </a:rPr>
              <a:t>www.dstory.co</a:t>
            </a:r>
          </a:p>
        </p:txBody>
      </p:sp>
    </p:spTree>
    <p:extLst>
      <p:ext uri="{BB962C8B-B14F-4D97-AF65-F5344CB8AC3E}">
        <p14:creationId xmlns:p14="http://schemas.microsoft.com/office/powerpoint/2010/main" val="212229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erson singing into a microphone&#10;&#10;Description automatically generated with medium confidence">
            <a:extLst>
              <a:ext uri="{FF2B5EF4-FFF2-40B4-BE49-F238E27FC236}">
                <a16:creationId xmlns:a16="http://schemas.microsoft.com/office/drawing/2014/main" id="{08BE9070-DC73-5C4F-730D-77E315379FA7}"/>
              </a:ext>
            </a:extLst>
          </p:cNvPr>
          <p:cNvPicPr>
            <a:picLocks noChangeAspect="1"/>
          </p:cNvPicPr>
          <p:nvPr/>
        </p:nvPicPr>
        <p:blipFill rotWithShape="1">
          <a:blip r:embed="rId2"/>
          <a:srcRect l="23523" t="30541" r="17888" b="22346"/>
          <a:stretch/>
        </p:blipFill>
        <p:spPr>
          <a:xfrm>
            <a:off x="-6198523" y="169449"/>
            <a:ext cx="6069636" cy="7324112"/>
          </a:xfrm>
          <a:prstGeom prst="round2SameRect">
            <a:avLst>
              <a:gd name="adj1" fmla="val 50000"/>
              <a:gd name="adj2" fmla="val 0"/>
            </a:avLst>
          </a:prstGeom>
        </p:spPr>
      </p:pic>
      <p:pic>
        <p:nvPicPr>
          <p:cNvPr id="18" name="Picture 17" descr="A person in a yellow dress&#10;&#10;Description automatically generated with medium confidence">
            <a:extLst>
              <a:ext uri="{FF2B5EF4-FFF2-40B4-BE49-F238E27FC236}">
                <a16:creationId xmlns:a16="http://schemas.microsoft.com/office/drawing/2014/main" id="{DFBA09AB-6720-2B01-E5BE-714B39E4C490}"/>
              </a:ext>
            </a:extLst>
          </p:cNvPr>
          <p:cNvPicPr>
            <a:picLocks noChangeAspect="1"/>
          </p:cNvPicPr>
          <p:nvPr/>
        </p:nvPicPr>
        <p:blipFill rotWithShape="1">
          <a:blip r:embed="rId3"/>
          <a:srcRect l="18480" t="31383" r="2024" b="11609"/>
          <a:stretch/>
        </p:blipFill>
        <p:spPr>
          <a:xfrm>
            <a:off x="3932298" y="820880"/>
            <a:ext cx="5624897" cy="6052980"/>
          </a:xfrm>
          <a:prstGeom prst="round2SameRect">
            <a:avLst>
              <a:gd name="adj1" fmla="val 50000"/>
              <a:gd name="adj2" fmla="val 0"/>
            </a:avLst>
          </a:prstGeom>
        </p:spPr>
      </p:pic>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rot="5400000">
            <a:off x="-1662280" y="1662280"/>
            <a:ext cx="6857998" cy="3533437"/>
          </a:xfrm>
          <a:prstGeom prst="rect">
            <a:avLst/>
          </a:prstGeom>
          <a:gradFill>
            <a:gsLst>
              <a:gs pos="0">
                <a:schemeClr val="bg1">
                  <a:alpha val="0"/>
                </a:schemeClr>
              </a:gs>
              <a:gs pos="9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2" name="Title 1">
            <a:extLst>
              <a:ext uri="{FF2B5EF4-FFF2-40B4-BE49-F238E27FC236}">
                <a16:creationId xmlns:a16="http://schemas.microsoft.com/office/drawing/2014/main" id="{8EFE89B0-1786-FE83-F233-AE11FA0DC5B6}"/>
              </a:ext>
            </a:extLst>
          </p:cNvPr>
          <p:cNvSpPr>
            <a:spLocks noGrp="1"/>
          </p:cNvSpPr>
          <p:nvPr>
            <p:ph type="ctrTitle"/>
          </p:nvPr>
        </p:nvSpPr>
        <p:spPr>
          <a:xfrm>
            <a:off x="591448" y="917322"/>
            <a:ext cx="4294451" cy="2339102"/>
          </a:xfrm>
        </p:spPr>
        <p:txBody>
          <a:bodyPr/>
          <a:lstStyle/>
          <a:p>
            <a:r>
              <a:rPr lang="en-GB" spc="600" dirty="0">
                <a:solidFill>
                  <a:schemeClr val="accent2"/>
                </a:solidFill>
              </a:rPr>
              <a:t>SEULGI</a:t>
            </a: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9" y="3335371"/>
            <a:ext cx="3679300" cy="995144"/>
          </a:xfrm>
        </p:spPr>
        <p:txBody>
          <a:bodyPr/>
          <a:lstStyle/>
          <a:p>
            <a:pPr>
              <a:lnSpc>
                <a:spcPct val="100000"/>
              </a:lnSpc>
            </a:pPr>
            <a:r>
              <a:rPr lang="en-HK" dirty="0"/>
              <a:t>Kang </a:t>
            </a:r>
            <a:r>
              <a:rPr lang="en-HK" dirty="0" err="1"/>
              <a:t>Seul</a:t>
            </a:r>
            <a:r>
              <a:rPr lang="en-HK" dirty="0"/>
              <a:t> Gi</a:t>
            </a:r>
          </a:p>
          <a:p>
            <a:pPr>
              <a:lnSpc>
                <a:spcPct val="100000"/>
              </a:lnSpc>
            </a:pPr>
            <a:r>
              <a:rPr lang="en-HK" dirty="0"/>
              <a:t>Feb 10, 1994</a:t>
            </a:r>
          </a:p>
          <a:p>
            <a:pPr>
              <a:lnSpc>
                <a:spcPct val="100000"/>
              </a:lnSpc>
            </a:pPr>
            <a:r>
              <a:rPr lang="en-HK" dirty="0"/>
              <a:t>Aquarius </a:t>
            </a:r>
            <a:endParaRPr lang="en-GB" dirty="0"/>
          </a:p>
        </p:txBody>
      </p:sp>
      <p:sp>
        <p:nvSpPr>
          <p:cNvPr id="10" name="Subtitle 2">
            <a:extLst>
              <a:ext uri="{FF2B5EF4-FFF2-40B4-BE49-F238E27FC236}">
                <a16:creationId xmlns:a16="http://schemas.microsoft.com/office/drawing/2014/main" id="{6CDDE908-E3A1-FC86-1E70-9BDEC4DAC9F6}"/>
              </a:ext>
            </a:extLst>
          </p:cNvPr>
          <p:cNvSpPr txBox="1">
            <a:spLocks/>
          </p:cNvSpPr>
          <p:nvPr/>
        </p:nvSpPr>
        <p:spPr>
          <a:xfrm>
            <a:off x="591448" y="1473420"/>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Cast</a:t>
            </a:r>
            <a:endParaRPr lang="en-GB" sz="1200" b="1" dirty="0">
              <a:solidFill>
                <a:schemeClr val="tx1"/>
              </a:solidFill>
              <a:latin typeface="Inter" panose="02000503000000020004" pitchFamily="2" charset="0"/>
              <a:ea typeface="Inter" panose="02000503000000020004" pitchFamily="2" charset="0"/>
            </a:endParaRPr>
          </a:p>
        </p:txBody>
      </p:sp>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448" y="533029"/>
            <a:ext cx="230505" cy="184404"/>
          </a:xfrm>
          <a:prstGeom prst="rect">
            <a:avLst/>
          </a:prstGeom>
        </p:spPr>
      </p:pic>
      <p:pic>
        <p:nvPicPr>
          <p:cNvPr id="27" name="Picture 26" descr="A picture containing person, outdoor, dark, dress&#10;&#10;Description automatically generated">
            <a:extLst>
              <a:ext uri="{FF2B5EF4-FFF2-40B4-BE49-F238E27FC236}">
                <a16:creationId xmlns:a16="http://schemas.microsoft.com/office/drawing/2014/main" id="{2ADCFCF1-AC02-12D1-6C40-D8DE114718F1}"/>
              </a:ext>
            </a:extLst>
          </p:cNvPr>
          <p:cNvPicPr>
            <a:picLocks noChangeAspect="1"/>
          </p:cNvPicPr>
          <p:nvPr/>
        </p:nvPicPr>
        <p:blipFill rotWithShape="1">
          <a:blip r:embed="rId7"/>
          <a:srcRect l="32375" t="17151" r="32505" b="30233"/>
          <a:stretch/>
        </p:blipFill>
        <p:spPr>
          <a:xfrm>
            <a:off x="12353378" y="646719"/>
            <a:ext cx="6806126" cy="6801495"/>
          </a:xfrm>
          <a:prstGeom prst="round2SameRect">
            <a:avLst>
              <a:gd name="adj1" fmla="val 50000"/>
              <a:gd name="adj2" fmla="val 0"/>
            </a:avLst>
          </a:prstGeom>
        </p:spPr>
      </p:pic>
      <p:sp>
        <p:nvSpPr>
          <p:cNvPr id="28" name="Rectangle 27">
            <a:extLst>
              <a:ext uri="{FF2B5EF4-FFF2-40B4-BE49-F238E27FC236}">
                <a16:creationId xmlns:a16="http://schemas.microsoft.com/office/drawing/2014/main" id="{AD72CF99-4FEE-81BF-D85E-C28896ADB752}"/>
              </a:ext>
            </a:extLst>
          </p:cNvPr>
          <p:cNvSpPr/>
          <p:nvPr/>
        </p:nvSpPr>
        <p:spPr>
          <a:xfrm rot="16200000">
            <a:off x="6996282" y="1662280"/>
            <a:ext cx="6857998" cy="3533437"/>
          </a:xfrm>
          <a:prstGeom prst="rect">
            <a:avLst/>
          </a:prstGeom>
          <a:gradFill>
            <a:gsLst>
              <a:gs pos="0">
                <a:schemeClr val="bg1">
                  <a:alpha val="0"/>
                </a:schemeClr>
              </a:gs>
              <a:gs pos="9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30" name="Subtitle 2">
            <a:extLst>
              <a:ext uri="{FF2B5EF4-FFF2-40B4-BE49-F238E27FC236}">
                <a16:creationId xmlns:a16="http://schemas.microsoft.com/office/drawing/2014/main" id="{2944FC4A-03EE-6E28-E784-9F7998834B55}"/>
              </a:ext>
            </a:extLst>
          </p:cNvPr>
          <p:cNvSpPr txBox="1">
            <a:spLocks/>
          </p:cNvSpPr>
          <p:nvPr/>
        </p:nvSpPr>
        <p:spPr>
          <a:xfrm>
            <a:off x="8714520" y="1837924"/>
            <a:ext cx="2886572" cy="3754874"/>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HK" dirty="0">
                <a:effectLst/>
              </a:rPr>
              <a:t>Kang </a:t>
            </a:r>
            <a:r>
              <a:rPr lang="en-HK" dirty="0" err="1">
                <a:effectLst/>
              </a:rPr>
              <a:t>Seul</a:t>
            </a:r>
            <a:r>
              <a:rPr lang="en-HK" dirty="0">
                <a:effectLst/>
              </a:rPr>
              <a:t> Gi (</a:t>
            </a:r>
            <a:r>
              <a:rPr lang="ko-KR" altLang="en-US" dirty="0">
                <a:effectLst/>
              </a:rPr>
              <a:t>강슬기</a:t>
            </a:r>
            <a:r>
              <a:rPr lang="en-US" altLang="ko-KR" dirty="0">
                <a:effectLst/>
              </a:rPr>
              <a:t>; </a:t>
            </a:r>
            <a:r>
              <a:rPr lang="en-HK" dirty="0">
                <a:effectLst/>
              </a:rPr>
              <a:t>born Feb 10, 1994), simply known as </a:t>
            </a:r>
            <a:r>
              <a:rPr lang="en-HK" dirty="0" err="1">
                <a:effectLst/>
              </a:rPr>
              <a:t>Seulgi</a:t>
            </a:r>
            <a:r>
              <a:rPr lang="en-HK" dirty="0">
                <a:effectLst/>
              </a:rPr>
              <a:t>, is a South Korean singer, dancer, and member of the </a:t>
            </a:r>
            <a:r>
              <a:rPr lang="en-HK" dirty="0" err="1">
                <a:effectLst/>
              </a:rPr>
              <a:t>Kpop</a:t>
            </a:r>
            <a:r>
              <a:rPr lang="en-HK" dirty="0">
                <a:effectLst/>
              </a:rPr>
              <a:t> group Red Velvet and the sub-unit Irene &amp; </a:t>
            </a:r>
            <a:r>
              <a:rPr lang="en-HK" dirty="0" err="1">
                <a:effectLst/>
              </a:rPr>
              <a:t>Seulgi</a:t>
            </a:r>
            <a:r>
              <a:rPr lang="en-HK" dirty="0">
                <a:effectLst/>
              </a:rPr>
              <a:t> under SM Entertainment. </a:t>
            </a:r>
            <a:r>
              <a:rPr lang="en-HK" dirty="0" err="1">
                <a:effectLst/>
              </a:rPr>
              <a:t>Seulgi</a:t>
            </a:r>
            <a:r>
              <a:rPr lang="en-HK" dirty="0">
                <a:effectLst/>
              </a:rPr>
              <a:t> made her debut with Red Velvet on Aug 1, 2014. </a:t>
            </a:r>
            <a:r>
              <a:rPr lang="en-HK" dirty="0" err="1">
                <a:effectLst/>
              </a:rPr>
              <a:t>Seulgi</a:t>
            </a:r>
            <a:r>
              <a:rPr lang="en-HK" dirty="0">
                <a:effectLst/>
              </a:rPr>
              <a:t> joined SM Entertainment in 2007 after participating in an open SM audition in 2006. She trained for a total of seven years before her official debut with Red Velvet on Aug 1, 2014 at the age of 20. She is the main dancer and lead vocalist of the group.</a:t>
            </a:r>
            <a:endParaRPr lang="en-GB" dirty="0">
              <a:solidFill>
                <a:schemeClr val="tx1">
                  <a:alpha val="80000"/>
                </a:schemeClr>
              </a:solidFill>
            </a:endParaRPr>
          </a:p>
        </p:txBody>
      </p:sp>
      <p:sp>
        <p:nvSpPr>
          <p:cNvPr id="31" name="Subtitle 2">
            <a:extLst>
              <a:ext uri="{FF2B5EF4-FFF2-40B4-BE49-F238E27FC236}">
                <a16:creationId xmlns:a16="http://schemas.microsoft.com/office/drawing/2014/main" id="{ABEDD71B-5E8A-F129-EC30-04B690BF8D04}"/>
              </a:ext>
            </a:extLst>
          </p:cNvPr>
          <p:cNvSpPr txBox="1">
            <a:spLocks/>
          </p:cNvSpPr>
          <p:nvPr/>
        </p:nvSpPr>
        <p:spPr>
          <a:xfrm>
            <a:off x="8714519" y="1473420"/>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Biography </a:t>
            </a:r>
            <a:endParaRPr lang="en-GB" sz="1200" b="1" dirty="0">
              <a:solidFill>
                <a:schemeClr val="tx1"/>
              </a:solidFill>
              <a:latin typeface="Inter" panose="02000503000000020004" pitchFamily="2" charset="0"/>
              <a:ea typeface="Inter" panose="02000503000000020004" pitchFamily="2" charset="0"/>
            </a:endParaRPr>
          </a:p>
        </p:txBody>
      </p:sp>
      <p:pic>
        <p:nvPicPr>
          <p:cNvPr id="4" name="Graphic 3">
            <a:extLst>
              <a:ext uri="{FF2B5EF4-FFF2-40B4-BE49-F238E27FC236}">
                <a16:creationId xmlns:a16="http://schemas.microsoft.com/office/drawing/2014/main" id="{4D07912D-DBA8-8964-DBD1-4CCC3836F1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11485300" y="6305063"/>
            <a:ext cx="230505" cy="122936"/>
          </a:xfrm>
          <a:prstGeom prst="rect">
            <a:avLst/>
          </a:prstGeom>
        </p:spPr>
      </p:pic>
      <p:pic>
        <p:nvPicPr>
          <p:cNvPr id="5" name="Graphic 4">
            <a:extLst>
              <a:ext uri="{FF2B5EF4-FFF2-40B4-BE49-F238E27FC236}">
                <a16:creationId xmlns:a16="http://schemas.microsoft.com/office/drawing/2014/main" id="{1508C760-EE5C-7983-5B74-6CF4A7B89C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476195" y="6305062"/>
            <a:ext cx="230505" cy="122936"/>
          </a:xfrm>
          <a:prstGeom prst="rect">
            <a:avLst/>
          </a:prstGeom>
        </p:spPr>
      </p:pic>
    </p:spTree>
    <p:extLst>
      <p:ext uri="{BB962C8B-B14F-4D97-AF65-F5344CB8AC3E}">
        <p14:creationId xmlns:p14="http://schemas.microsoft.com/office/powerpoint/2010/main" val="194364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in a yellow dress&#10;&#10;Description automatically generated with medium confidence">
            <a:extLst>
              <a:ext uri="{FF2B5EF4-FFF2-40B4-BE49-F238E27FC236}">
                <a16:creationId xmlns:a16="http://schemas.microsoft.com/office/drawing/2014/main" id="{DFBA09AB-6720-2B01-E5BE-714B39E4C490}"/>
              </a:ext>
            </a:extLst>
          </p:cNvPr>
          <p:cNvPicPr>
            <a:picLocks noChangeAspect="1"/>
          </p:cNvPicPr>
          <p:nvPr/>
        </p:nvPicPr>
        <p:blipFill rotWithShape="1">
          <a:blip r:embed="rId2"/>
          <a:srcRect l="18480" t="31383" r="2024" b="11609"/>
          <a:stretch/>
        </p:blipFill>
        <p:spPr>
          <a:xfrm>
            <a:off x="-6956825" y="169456"/>
            <a:ext cx="6806126" cy="7324106"/>
          </a:xfrm>
          <a:prstGeom prst="round2SameRect">
            <a:avLst>
              <a:gd name="adj1" fmla="val 50000"/>
              <a:gd name="adj2" fmla="val 0"/>
            </a:avLst>
          </a:prstGeom>
        </p:spPr>
      </p:pic>
      <p:pic>
        <p:nvPicPr>
          <p:cNvPr id="27" name="Picture 26" descr="A picture containing person, outdoor, dark, dress&#10;&#10;Description automatically generated">
            <a:extLst>
              <a:ext uri="{FF2B5EF4-FFF2-40B4-BE49-F238E27FC236}">
                <a16:creationId xmlns:a16="http://schemas.microsoft.com/office/drawing/2014/main" id="{2ADCFCF1-AC02-12D1-6C40-D8DE114718F1}"/>
              </a:ext>
            </a:extLst>
          </p:cNvPr>
          <p:cNvPicPr>
            <a:picLocks noChangeAspect="1"/>
          </p:cNvPicPr>
          <p:nvPr/>
        </p:nvPicPr>
        <p:blipFill rotWithShape="1">
          <a:blip r:embed="rId3"/>
          <a:srcRect l="32375" t="17151" r="32505" b="30233"/>
          <a:stretch/>
        </p:blipFill>
        <p:spPr>
          <a:xfrm>
            <a:off x="3280343" y="1236931"/>
            <a:ext cx="5624897" cy="5621070"/>
          </a:xfrm>
          <a:prstGeom prst="round2SameRect">
            <a:avLst>
              <a:gd name="adj1" fmla="val 50000"/>
              <a:gd name="adj2" fmla="val 0"/>
            </a:avLst>
          </a:prstGeom>
        </p:spPr>
      </p:pic>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rot="5400000">
            <a:off x="-1662280" y="1662280"/>
            <a:ext cx="6857998" cy="3533437"/>
          </a:xfrm>
          <a:prstGeom prst="rect">
            <a:avLst/>
          </a:prstGeom>
          <a:gradFill>
            <a:gsLst>
              <a:gs pos="0">
                <a:schemeClr val="bg1">
                  <a:alpha val="0"/>
                </a:schemeClr>
              </a:gs>
              <a:gs pos="9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2" name="Title 1">
            <a:extLst>
              <a:ext uri="{FF2B5EF4-FFF2-40B4-BE49-F238E27FC236}">
                <a16:creationId xmlns:a16="http://schemas.microsoft.com/office/drawing/2014/main" id="{8EFE89B0-1786-FE83-F233-AE11FA0DC5B6}"/>
              </a:ext>
            </a:extLst>
          </p:cNvPr>
          <p:cNvSpPr>
            <a:spLocks noGrp="1"/>
          </p:cNvSpPr>
          <p:nvPr>
            <p:ph type="ctrTitle"/>
          </p:nvPr>
        </p:nvSpPr>
        <p:spPr>
          <a:xfrm>
            <a:off x="591448" y="2025318"/>
            <a:ext cx="3679301" cy="1231106"/>
          </a:xfrm>
        </p:spPr>
        <p:txBody>
          <a:bodyPr/>
          <a:lstStyle/>
          <a:p>
            <a:r>
              <a:rPr lang="en-GB" spc="600" dirty="0">
                <a:solidFill>
                  <a:schemeClr val="accent2"/>
                </a:solidFill>
              </a:rPr>
              <a:t>IRENE</a:t>
            </a: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9" y="3335371"/>
            <a:ext cx="3679300" cy="995144"/>
          </a:xfrm>
        </p:spPr>
        <p:txBody>
          <a:bodyPr/>
          <a:lstStyle/>
          <a:p>
            <a:pPr>
              <a:lnSpc>
                <a:spcPct val="100000"/>
              </a:lnSpc>
            </a:pPr>
            <a:r>
              <a:rPr lang="en-HK" dirty="0"/>
              <a:t>Bae </a:t>
            </a:r>
            <a:r>
              <a:rPr lang="en-HK" dirty="0" err="1"/>
              <a:t>Joo</a:t>
            </a:r>
            <a:r>
              <a:rPr lang="en-HK" dirty="0"/>
              <a:t> Hyun</a:t>
            </a:r>
          </a:p>
          <a:p>
            <a:pPr>
              <a:lnSpc>
                <a:spcPct val="100000"/>
              </a:lnSpc>
            </a:pPr>
            <a:r>
              <a:rPr lang="en-HK" dirty="0"/>
              <a:t>Mar 29, 1991 </a:t>
            </a:r>
          </a:p>
          <a:p>
            <a:pPr>
              <a:lnSpc>
                <a:spcPct val="100000"/>
              </a:lnSpc>
            </a:pPr>
            <a:r>
              <a:rPr lang="en-HK" dirty="0"/>
              <a:t>Aries</a:t>
            </a:r>
            <a:endParaRPr lang="en-GB" dirty="0"/>
          </a:p>
        </p:txBody>
      </p:sp>
      <p:sp>
        <p:nvSpPr>
          <p:cNvPr id="10" name="Subtitle 2">
            <a:extLst>
              <a:ext uri="{FF2B5EF4-FFF2-40B4-BE49-F238E27FC236}">
                <a16:creationId xmlns:a16="http://schemas.microsoft.com/office/drawing/2014/main" id="{6CDDE908-E3A1-FC86-1E70-9BDEC4DAC9F6}"/>
              </a:ext>
            </a:extLst>
          </p:cNvPr>
          <p:cNvSpPr txBox="1">
            <a:spLocks/>
          </p:cNvSpPr>
          <p:nvPr/>
        </p:nvSpPr>
        <p:spPr>
          <a:xfrm>
            <a:off x="591448" y="1473420"/>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Cast</a:t>
            </a:r>
            <a:endParaRPr lang="en-GB" sz="1200" b="1" dirty="0">
              <a:solidFill>
                <a:schemeClr val="tx1"/>
              </a:solidFill>
              <a:latin typeface="Inter" panose="02000503000000020004" pitchFamily="2" charset="0"/>
              <a:ea typeface="Inter" panose="02000503000000020004" pitchFamily="2" charset="0"/>
            </a:endParaRPr>
          </a:p>
        </p:txBody>
      </p:sp>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448" y="533029"/>
            <a:ext cx="230505" cy="184404"/>
          </a:xfrm>
          <a:prstGeom prst="rect">
            <a:avLst/>
          </a:prstGeom>
        </p:spPr>
      </p:pic>
      <p:sp>
        <p:nvSpPr>
          <p:cNvPr id="28" name="Rectangle 27">
            <a:extLst>
              <a:ext uri="{FF2B5EF4-FFF2-40B4-BE49-F238E27FC236}">
                <a16:creationId xmlns:a16="http://schemas.microsoft.com/office/drawing/2014/main" id="{AD72CF99-4FEE-81BF-D85E-C28896ADB752}"/>
              </a:ext>
            </a:extLst>
          </p:cNvPr>
          <p:cNvSpPr/>
          <p:nvPr/>
        </p:nvSpPr>
        <p:spPr>
          <a:xfrm rot="16200000">
            <a:off x="6996282" y="1662280"/>
            <a:ext cx="6857998" cy="3533437"/>
          </a:xfrm>
          <a:prstGeom prst="rect">
            <a:avLst/>
          </a:prstGeom>
          <a:gradFill>
            <a:gsLst>
              <a:gs pos="0">
                <a:schemeClr val="bg1">
                  <a:alpha val="0"/>
                </a:schemeClr>
              </a:gs>
              <a:gs pos="9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30" name="Subtitle 2">
            <a:extLst>
              <a:ext uri="{FF2B5EF4-FFF2-40B4-BE49-F238E27FC236}">
                <a16:creationId xmlns:a16="http://schemas.microsoft.com/office/drawing/2014/main" id="{2944FC4A-03EE-6E28-E784-9F7998834B55}"/>
              </a:ext>
            </a:extLst>
          </p:cNvPr>
          <p:cNvSpPr txBox="1">
            <a:spLocks/>
          </p:cNvSpPr>
          <p:nvPr/>
        </p:nvSpPr>
        <p:spPr>
          <a:xfrm>
            <a:off x="8714520" y="1837924"/>
            <a:ext cx="2886572" cy="3754874"/>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HK" dirty="0">
                <a:effectLst/>
              </a:rPr>
              <a:t>Bae </a:t>
            </a:r>
            <a:r>
              <a:rPr lang="en-HK" dirty="0" err="1">
                <a:effectLst/>
              </a:rPr>
              <a:t>Joo</a:t>
            </a:r>
            <a:r>
              <a:rPr lang="en-HK" dirty="0">
                <a:effectLst/>
              </a:rPr>
              <a:t> Hyun (</a:t>
            </a:r>
            <a:r>
              <a:rPr lang="ko-KR" altLang="en-US" dirty="0" err="1">
                <a:effectLst/>
              </a:rPr>
              <a:t>배주현</a:t>
            </a:r>
            <a:r>
              <a:rPr lang="en-US" altLang="ko-KR" dirty="0">
                <a:effectLst/>
              </a:rPr>
              <a:t>; </a:t>
            </a:r>
            <a:r>
              <a:rPr lang="en-HK" dirty="0">
                <a:effectLst/>
              </a:rPr>
              <a:t>born Mar 29, 1991), better known as Irene, is a South Korean actress, rapper, dancer, and the leader of the </a:t>
            </a:r>
            <a:r>
              <a:rPr lang="en-HK" dirty="0" err="1">
                <a:effectLst/>
              </a:rPr>
              <a:t>Kpop</a:t>
            </a:r>
            <a:r>
              <a:rPr lang="en-HK" dirty="0">
                <a:effectLst/>
              </a:rPr>
              <a:t> group Red Velvet and the sub-unit Irene &amp; </a:t>
            </a:r>
            <a:r>
              <a:rPr lang="en-HK" dirty="0" err="1">
                <a:effectLst/>
              </a:rPr>
              <a:t>Seulgi</a:t>
            </a:r>
            <a:r>
              <a:rPr lang="en-HK" dirty="0">
                <a:effectLst/>
              </a:rPr>
              <a:t> under SM Entertainment. Irene made her debut with Red Velvet on Aug 1, 2014. Irene joined SM Entertainment in 2009 when she was in her third of high school. In 2013, she was introduced as a member of SM Rookies. She trained for a total of five years before making her official debut as the leader of Red Velvet on Aug 1, 2014.</a:t>
            </a:r>
            <a:endParaRPr lang="en-GB" dirty="0">
              <a:solidFill>
                <a:schemeClr val="tx1">
                  <a:alpha val="80000"/>
                </a:schemeClr>
              </a:solidFill>
            </a:endParaRPr>
          </a:p>
        </p:txBody>
      </p:sp>
      <p:sp>
        <p:nvSpPr>
          <p:cNvPr id="31" name="Subtitle 2">
            <a:extLst>
              <a:ext uri="{FF2B5EF4-FFF2-40B4-BE49-F238E27FC236}">
                <a16:creationId xmlns:a16="http://schemas.microsoft.com/office/drawing/2014/main" id="{ABEDD71B-5E8A-F129-EC30-04B690BF8D04}"/>
              </a:ext>
            </a:extLst>
          </p:cNvPr>
          <p:cNvSpPr txBox="1">
            <a:spLocks/>
          </p:cNvSpPr>
          <p:nvPr/>
        </p:nvSpPr>
        <p:spPr>
          <a:xfrm>
            <a:off x="8714519" y="1473420"/>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Biography </a:t>
            </a:r>
            <a:endParaRPr lang="en-GB" sz="1200" b="1" dirty="0">
              <a:solidFill>
                <a:schemeClr val="tx1"/>
              </a:solidFill>
              <a:latin typeface="Inter" panose="02000503000000020004" pitchFamily="2" charset="0"/>
              <a:ea typeface="Inter" panose="02000503000000020004" pitchFamily="2" charset="0"/>
            </a:endParaRPr>
          </a:p>
        </p:txBody>
      </p:sp>
      <p:pic>
        <p:nvPicPr>
          <p:cNvPr id="4" name="Graphic 3">
            <a:extLst>
              <a:ext uri="{FF2B5EF4-FFF2-40B4-BE49-F238E27FC236}">
                <a16:creationId xmlns:a16="http://schemas.microsoft.com/office/drawing/2014/main" id="{97DF1489-2BCA-9AFC-6501-E7341B0ACE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485300" y="6305063"/>
            <a:ext cx="230505" cy="122936"/>
          </a:xfrm>
          <a:prstGeom prst="rect">
            <a:avLst/>
          </a:prstGeom>
        </p:spPr>
      </p:pic>
      <p:pic>
        <p:nvPicPr>
          <p:cNvPr id="5" name="Graphic 4">
            <a:extLst>
              <a:ext uri="{FF2B5EF4-FFF2-40B4-BE49-F238E27FC236}">
                <a16:creationId xmlns:a16="http://schemas.microsoft.com/office/drawing/2014/main" id="{06113F0B-FA59-5462-5925-D873C536A9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76195" y="6305062"/>
            <a:ext cx="230505" cy="122936"/>
          </a:xfrm>
          <a:prstGeom prst="rect">
            <a:avLst/>
          </a:prstGeom>
        </p:spPr>
      </p:pic>
    </p:spTree>
    <p:extLst>
      <p:ext uri="{BB962C8B-B14F-4D97-AF65-F5344CB8AC3E}">
        <p14:creationId xmlns:p14="http://schemas.microsoft.com/office/powerpoint/2010/main" val="31341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dancing&#10;&#10;Description automatically generated with low confidence">
            <a:extLst>
              <a:ext uri="{FF2B5EF4-FFF2-40B4-BE49-F238E27FC236}">
                <a16:creationId xmlns:a16="http://schemas.microsoft.com/office/drawing/2014/main" id="{CB77075B-D463-67AE-5315-3A883FF42666}"/>
              </a:ext>
            </a:extLst>
          </p:cNvPr>
          <p:cNvPicPr>
            <a:picLocks noGrp="1" noChangeAspect="1"/>
          </p:cNvPicPr>
          <p:nvPr>
            <p:ph type="pic" idx="10"/>
          </p:nvPr>
        </p:nvPicPr>
        <p:blipFill rotWithShape="1">
          <a:blip r:embed="rId2"/>
          <a:srcRect t="12962" b="10134"/>
          <a:stretch/>
        </p:blipFill>
        <p:spPr>
          <a:xfrm>
            <a:off x="0" y="0"/>
            <a:ext cx="12192000" cy="6858000"/>
          </a:xfrm>
        </p:spPr>
      </p:pic>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a:off x="0" y="3037491"/>
            <a:ext cx="12192000" cy="3820510"/>
          </a:xfrm>
          <a:prstGeom prst="rect">
            <a:avLst/>
          </a:prstGeom>
          <a:gradFill>
            <a:gsLst>
              <a:gs pos="0">
                <a:schemeClr val="bg1">
                  <a:alpha val="0"/>
                </a:schemeClr>
              </a:gs>
              <a:gs pos="100000">
                <a:schemeClr val="bg1">
                  <a:alpha val="40187"/>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7" y="5043385"/>
            <a:ext cx="4340771" cy="674031"/>
          </a:xfrm>
        </p:spPr>
        <p:txBody>
          <a:bodyPr/>
          <a:lstStyle/>
          <a:p>
            <a:r>
              <a:rPr lang="en-HK" dirty="0"/>
              <a:t>They can be awake and aware and innocent. They aren’t good girls gone bad, they’re simply girls capable of complexity and agency. </a:t>
            </a:r>
            <a:endParaRPr lang="en-GB" dirty="0"/>
          </a:p>
        </p:txBody>
      </p:sp>
      <p:grpSp>
        <p:nvGrpSpPr>
          <p:cNvPr id="13" name="Group 12">
            <a:extLst>
              <a:ext uri="{FF2B5EF4-FFF2-40B4-BE49-F238E27FC236}">
                <a16:creationId xmlns:a16="http://schemas.microsoft.com/office/drawing/2014/main" id="{EF6ACA9E-4682-66CA-BA76-914349854472}"/>
              </a:ext>
            </a:extLst>
          </p:cNvPr>
          <p:cNvGrpSpPr/>
          <p:nvPr/>
        </p:nvGrpSpPr>
        <p:grpSpPr>
          <a:xfrm>
            <a:off x="591448" y="6014011"/>
            <a:ext cx="1997086" cy="258532"/>
            <a:chOff x="665018" y="5874865"/>
            <a:chExt cx="1997086" cy="258532"/>
          </a:xfrm>
        </p:grpSpPr>
        <p:sp>
          <p:nvSpPr>
            <p:cNvPr id="10" name="Subtitle 2">
              <a:extLst>
                <a:ext uri="{FF2B5EF4-FFF2-40B4-BE49-F238E27FC236}">
                  <a16:creationId xmlns:a16="http://schemas.microsoft.com/office/drawing/2014/main" id="{6CDDE908-E3A1-FC86-1E70-9BDEC4DAC9F6}"/>
                </a:ext>
              </a:extLst>
            </p:cNvPr>
            <p:cNvSpPr txBox="1">
              <a:spLocks/>
            </p:cNvSpPr>
            <p:nvPr/>
          </p:nvSpPr>
          <p:spPr>
            <a:xfrm>
              <a:off x="665018" y="5874865"/>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WATCH NOW</a:t>
              </a:r>
              <a:endParaRPr lang="en-GB" sz="1200" b="1" dirty="0">
                <a:solidFill>
                  <a:schemeClr val="tx1"/>
                </a:solidFill>
                <a:latin typeface="Inter" panose="02000503000000020004" pitchFamily="2" charset="0"/>
                <a:ea typeface="Inter" panose="02000503000000020004" pitchFamily="2" charset="0"/>
              </a:endParaRPr>
            </a:p>
          </p:txBody>
        </p:sp>
        <p:cxnSp>
          <p:nvCxnSpPr>
            <p:cNvPr id="12" name="Straight Connector 11">
              <a:extLst>
                <a:ext uri="{FF2B5EF4-FFF2-40B4-BE49-F238E27FC236}">
                  <a16:creationId xmlns:a16="http://schemas.microsoft.com/office/drawing/2014/main" id="{D31BF7EA-F1E1-E7E2-DD9E-CB9E6E4B0150}"/>
                </a:ext>
              </a:extLst>
            </p:cNvPr>
            <p:cNvCxnSpPr/>
            <p:nvPr/>
          </p:nvCxnSpPr>
          <p:spPr>
            <a:xfrm>
              <a:off x="1934740" y="5989224"/>
              <a:ext cx="7273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0681FE0-1E24-004C-F599-E944518F57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0748" y="6441542"/>
            <a:ext cx="230505" cy="122936"/>
          </a:xfrm>
          <a:prstGeom prst="rect">
            <a:avLst/>
          </a:prstGeom>
        </p:spPr>
      </p:pic>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448" y="533029"/>
            <a:ext cx="230505" cy="184404"/>
          </a:xfrm>
          <a:prstGeom prst="rect">
            <a:avLst/>
          </a:prstGeom>
        </p:spPr>
      </p:pic>
      <p:pic>
        <p:nvPicPr>
          <p:cNvPr id="9" name="Picture 6" descr="Download Red Velvet Indo Channel - Perfect Red Velvet Logo - Full Size PNG  Image - PNGkit">
            <a:extLst>
              <a:ext uri="{FF2B5EF4-FFF2-40B4-BE49-F238E27FC236}">
                <a16:creationId xmlns:a16="http://schemas.microsoft.com/office/drawing/2014/main" id="{F1EE2661-65B6-35D8-6753-0B845815A1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228" y="2944630"/>
            <a:ext cx="3828355" cy="196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4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iterate type="wd">
                                    <p:tmPct val="10000"/>
                                  </p:iterate>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group of people in a room&#10;&#10;Description automatically generated with low confidence">
            <a:extLst>
              <a:ext uri="{FF2B5EF4-FFF2-40B4-BE49-F238E27FC236}">
                <a16:creationId xmlns:a16="http://schemas.microsoft.com/office/drawing/2014/main" id="{5935E881-C3CE-FB96-79AB-884E6A6C9AD7}"/>
              </a:ext>
            </a:extLst>
          </p:cNvPr>
          <p:cNvPicPr>
            <a:picLocks noGrp="1" noChangeAspect="1"/>
          </p:cNvPicPr>
          <p:nvPr>
            <p:ph type="pic" idx="10"/>
          </p:nvPr>
        </p:nvPicPr>
        <p:blipFill>
          <a:blip r:embed="rId2"/>
          <a:srcRect l="18091" r="18091"/>
          <a:stretch>
            <a:fillRect/>
          </a:stretch>
        </p:blipFill>
        <p:spPr/>
      </p:pic>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a:off x="0" y="3897746"/>
            <a:ext cx="12192000" cy="2960255"/>
          </a:xfrm>
          <a:prstGeom prst="rect">
            <a:avLst/>
          </a:prstGeom>
          <a:gradFill>
            <a:gsLst>
              <a:gs pos="0">
                <a:schemeClr val="bg1">
                  <a:alpha val="0"/>
                </a:schemeClr>
              </a:gs>
              <a:gs pos="100000">
                <a:schemeClr val="bg1">
                  <a:alpha val="75969"/>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8" y="5043385"/>
            <a:ext cx="4494324" cy="674031"/>
          </a:xfrm>
        </p:spPr>
        <p:txBody>
          <a:bodyPr wrap="square" anchor="b">
            <a:spAutoFit/>
          </a:bodyPr>
          <a:lstStyle/>
          <a:p>
            <a:r>
              <a:rPr lang="en-HK" dirty="0">
                <a:effectLst/>
              </a:rPr>
              <a:t>A cat-and-mouse game in which the girls don't want to blatantly express their interest to their crush so instead, they settle for playing hard to get. </a:t>
            </a:r>
            <a:endParaRPr lang="en-GB" dirty="0">
              <a:solidFill>
                <a:schemeClr val="tx1">
                  <a:alpha val="80000"/>
                </a:schemeClr>
              </a:solidFill>
            </a:endParaRPr>
          </a:p>
        </p:txBody>
      </p:sp>
      <p:grpSp>
        <p:nvGrpSpPr>
          <p:cNvPr id="13" name="Group 12">
            <a:extLst>
              <a:ext uri="{FF2B5EF4-FFF2-40B4-BE49-F238E27FC236}">
                <a16:creationId xmlns:a16="http://schemas.microsoft.com/office/drawing/2014/main" id="{EF6ACA9E-4682-66CA-BA76-914349854472}"/>
              </a:ext>
            </a:extLst>
          </p:cNvPr>
          <p:cNvGrpSpPr/>
          <p:nvPr/>
        </p:nvGrpSpPr>
        <p:grpSpPr>
          <a:xfrm>
            <a:off x="591448" y="6014011"/>
            <a:ext cx="1997086" cy="258532"/>
            <a:chOff x="665018" y="5874865"/>
            <a:chExt cx="1997086" cy="258532"/>
          </a:xfrm>
        </p:grpSpPr>
        <p:sp>
          <p:nvSpPr>
            <p:cNvPr id="10" name="Subtitle 2">
              <a:extLst>
                <a:ext uri="{FF2B5EF4-FFF2-40B4-BE49-F238E27FC236}">
                  <a16:creationId xmlns:a16="http://schemas.microsoft.com/office/drawing/2014/main" id="{6CDDE908-E3A1-FC86-1E70-9BDEC4DAC9F6}"/>
                </a:ext>
              </a:extLst>
            </p:cNvPr>
            <p:cNvSpPr txBox="1">
              <a:spLocks/>
            </p:cNvSpPr>
            <p:nvPr/>
          </p:nvSpPr>
          <p:spPr>
            <a:xfrm>
              <a:off x="665018" y="5874865"/>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WATCH NOW</a:t>
              </a:r>
              <a:endParaRPr lang="en-GB" sz="1200" b="1" dirty="0">
                <a:solidFill>
                  <a:schemeClr val="tx1"/>
                </a:solidFill>
                <a:latin typeface="Inter" panose="02000503000000020004" pitchFamily="2" charset="0"/>
                <a:ea typeface="Inter" panose="02000503000000020004" pitchFamily="2" charset="0"/>
              </a:endParaRPr>
            </a:p>
          </p:txBody>
        </p:sp>
        <p:cxnSp>
          <p:nvCxnSpPr>
            <p:cNvPr id="12" name="Straight Connector 11">
              <a:extLst>
                <a:ext uri="{FF2B5EF4-FFF2-40B4-BE49-F238E27FC236}">
                  <a16:creationId xmlns:a16="http://schemas.microsoft.com/office/drawing/2014/main" id="{D31BF7EA-F1E1-E7E2-DD9E-CB9E6E4B0150}"/>
                </a:ext>
              </a:extLst>
            </p:cNvPr>
            <p:cNvCxnSpPr/>
            <p:nvPr/>
          </p:nvCxnSpPr>
          <p:spPr>
            <a:xfrm>
              <a:off x="1934740" y="5989224"/>
              <a:ext cx="7273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0681FE0-1E24-004C-F599-E944518F57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0748" y="6441542"/>
            <a:ext cx="230505" cy="122936"/>
          </a:xfrm>
          <a:prstGeom prst="rect">
            <a:avLst/>
          </a:prstGeom>
        </p:spPr>
      </p:pic>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448" y="533029"/>
            <a:ext cx="230505" cy="184404"/>
          </a:xfrm>
          <a:prstGeom prst="rect">
            <a:avLst/>
          </a:prstGeom>
        </p:spPr>
      </p:pic>
      <p:pic>
        <p:nvPicPr>
          <p:cNvPr id="20" name="Picture 19">
            <a:extLst>
              <a:ext uri="{FF2B5EF4-FFF2-40B4-BE49-F238E27FC236}">
                <a16:creationId xmlns:a16="http://schemas.microsoft.com/office/drawing/2014/main" id="{2CA3CD0C-8AEB-74B4-B3F3-C428CDFDA616}"/>
              </a:ext>
            </a:extLst>
          </p:cNvPr>
          <p:cNvPicPr>
            <a:picLocks noChangeAspect="1"/>
          </p:cNvPicPr>
          <p:nvPr/>
        </p:nvPicPr>
        <p:blipFill>
          <a:blip r:embed="rId8"/>
          <a:stretch>
            <a:fillRect/>
          </a:stretch>
        </p:blipFill>
        <p:spPr>
          <a:xfrm>
            <a:off x="443665" y="2991149"/>
            <a:ext cx="4313062" cy="2052236"/>
          </a:xfrm>
          <a:prstGeom prst="rect">
            <a:avLst/>
          </a:prstGeom>
        </p:spPr>
      </p:pic>
    </p:spTree>
    <p:extLst>
      <p:ext uri="{BB962C8B-B14F-4D97-AF65-F5344CB8AC3E}">
        <p14:creationId xmlns:p14="http://schemas.microsoft.com/office/powerpoint/2010/main" val="249742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iterate type="wd">
                                    <p:tmPct val="10000"/>
                                  </p:iterate>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group of people sitting around a table&#10;&#10;Description automatically generated with medium confidence">
            <a:extLst>
              <a:ext uri="{FF2B5EF4-FFF2-40B4-BE49-F238E27FC236}">
                <a16:creationId xmlns:a16="http://schemas.microsoft.com/office/drawing/2014/main" id="{589F7037-8C22-D9C8-FC8E-E45B18543351}"/>
              </a:ext>
            </a:extLst>
          </p:cNvPr>
          <p:cNvPicPr>
            <a:picLocks noGrp="1" noChangeAspect="1"/>
          </p:cNvPicPr>
          <p:nvPr>
            <p:ph type="pic" idx="10"/>
          </p:nvPr>
        </p:nvPicPr>
        <p:blipFill rotWithShape="1">
          <a:blip r:embed="rId2"/>
          <a:srcRect t="261" r="14376" b="261"/>
          <a:stretch/>
        </p:blipFill>
        <p:spPr>
          <a:xfrm>
            <a:off x="2479198" y="477276"/>
            <a:ext cx="9712802" cy="6380724"/>
          </a:xfrm>
        </p:spPr>
      </p:pic>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a:off x="0" y="3636579"/>
            <a:ext cx="12192000" cy="3221421"/>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8" y="5043385"/>
            <a:ext cx="4623659" cy="674031"/>
          </a:xfrm>
        </p:spPr>
        <p:txBody>
          <a:bodyPr/>
          <a:lstStyle/>
          <a:p>
            <a:r>
              <a:rPr lang="en-HK" dirty="0"/>
              <a:t>The lyrics entail the whirlwind of emotions the girls experiences as they feel naturally and automatically drawn to a guy.</a:t>
            </a:r>
            <a:endParaRPr lang="en-GB" dirty="0"/>
          </a:p>
        </p:txBody>
      </p:sp>
      <p:grpSp>
        <p:nvGrpSpPr>
          <p:cNvPr id="13" name="Group 12">
            <a:extLst>
              <a:ext uri="{FF2B5EF4-FFF2-40B4-BE49-F238E27FC236}">
                <a16:creationId xmlns:a16="http://schemas.microsoft.com/office/drawing/2014/main" id="{EF6ACA9E-4682-66CA-BA76-914349854472}"/>
              </a:ext>
            </a:extLst>
          </p:cNvPr>
          <p:cNvGrpSpPr/>
          <p:nvPr/>
        </p:nvGrpSpPr>
        <p:grpSpPr>
          <a:xfrm>
            <a:off x="591448" y="6014011"/>
            <a:ext cx="1997086" cy="258532"/>
            <a:chOff x="665018" y="5874865"/>
            <a:chExt cx="1997086" cy="258532"/>
          </a:xfrm>
        </p:grpSpPr>
        <p:sp>
          <p:nvSpPr>
            <p:cNvPr id="10" name="Subtitle 2">
              <a:extLst>
                <a:ext uri="{FF2B5EF4-FFF2-40B4-BE49-F238E27FC236}">
                  <a16:creationId xmlns:a16="http://schemas.microsoft.com/office/drawing/2014/main" id="{6CDDE908-E3A1-FC86-1E70-9BDEC4DAC9F6}"/>
                </a:ext>
              </a:extLst>
            </p:cNvPr>
            <p:cNvSpPr txBox="1">
              <a:spLocks/>
            </p:cNvSpPr>
            <p:nvPr/>
          </p:nvSpPr>
          <p:spPr>
            <a:xfrm>
              <a:off x="665018" y="5874865"/>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WATCH NOW</a:t>
              </a:r>
              <a:endParaRPr lang="en-GB" sz="1200" b="1" dirty="0">
                <a:solidFill>
                  <a:schemeClr val="tx1"/>
                </a:solidFill>
                <a:latin typeface="Inter" panose="02000503000000020004" pitchFamily="2" charset="0"/>
                <a:ea typeface="Inter" panose="02000503000000020004" pitchFamily="2" charset="0"/>
              </a:endParaRPr>
            </a:p>
          </p:txBody>
        </p:sp>
        <p:cxnSp>
          <p:nvCxnSpPr>
            <p:cNvPr id="12" name="Straight Connector 11">
              <a:extLst>
                <a:ext uri="{FF2B5EF4-FFF2-40B4-BE49-F238E27FC236}">
                  <a16:creationId xmlns:a16="http://schemas.microsoft.com/office/drawing/2014/main" id="{D31BF7EA-F1E1-E7E2-DD9E-CB9E6E4B0150}"/>
                </a:ext>
              </a:extLst>
            </p:cNvPr>
            <p:cNvCxnSpPr/>
            <p:nvPr/>
          </p:nvCxnSpPr>
          <p:spPr>
            <a:xfrm>
              <a:off x="1934740" y="5989224"/>
              <a:ext cx="7273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0681FE0-1E24-004C-F599-E944518F57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0748" y="6441542"/>
            <a:ext cx="230505" cy="122936"/>
          </a:xfrm>
          <a:prstGeom prst="rect">
            <a:avLst/>
          </a:prstGeom>
        </p:spPr>
      </p:pic>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448" y="533029"/>
            <a:ext cx="230505" cy="184404"/>
          </a:xfrm>
          <a:prstGeom prst="rect">
            <a:avLst/>
          </a:prstGeom>
        </p:spPr>
      </p:pic>
      <p:sp>
        <p:nvSpPr>
          <p:cNvPr id="2" name="Title 1">
            <a:extLst>
              <a:ext uri="{FF2B5EF4-FFF2-40B4-BE49-F238E27FC236}">
                <a16:creationId xmlns:a16="http://schemas.microsoft.com/office/drawing/2014/main" id="{8EFE89B0-1786-FE83-F233-AE11FA0DC5B6}"/>
              </a:ext>
            </a:extLst>
          </p:cNvPr>
          <p:cNvSpPr>
            <a:spLocks noGrp="1"/>
          </p:cNvSpPr>
          <p:nvPr>
            <p:ph type="ctrTitle"/>
          </p:nvPr>
        </p:nvSpPr>
        <p:spPr>
          <a:xfrm>
            <a:off x="591447" y="4272329"/>
            <a:ext cx="5070443" cy="701731"/>
          </a:xfrm>
          <a:effectLst/>
        </p:spPr>
        <p:txBody>
          <a:bodyPr>
            <a:spAutoFit/>
          </a:bodyPr>
          <a:lstStyle/>
          <a:p>
            <a:r>
              <a:rPr lang="en-GB" sz="4400" spc="1200" dirty="0">
                <a:solidFill>
                  <a:schemeClr val="tx1"/>
                </a:solidFill>
                <a:effectLst>
                  <a:outerShdw blurRad="147469" sx="99937" sy="99937" algn="ctr" rotWithShape="0">
                    <a:schemeClr val="tx1"/>
                  </a:outerShdw>
                </a:effectLst>
                <a:latin typeface="Inter Medium" panose="02000503000000020004" pitchFamily="2" charset="0"/>
                <a:ea typeface="Inter Medium" panose="02000503000000020004" pitchFamily="2" charset="0"/>
              </a:rPr>
              <a:t>AUTOMATIC</a:t>
            </a:r>
          </a:p>
        </p:txBody>
      </p:sp>
    </p:spTree>
    <p:extLst>
      <p:ext uri="{BB962C8B-B14F-4D97-AF65-F5344CB8AC3E}">
        <p14:creationId xmlns:p14="http://schemas.microsoft.com/office/powerpoint/2010/main" val="194122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iterate type="wd">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text, indoor, person&#10;&#10;Description automatically generated">
            <a:extLst>
              <a:ext uri="{FF2B5EF4-FFF2-40B4-BE49-F238E27FC236}">
                <a16:creationId xmlns:a16="http://schemas.microsoft.com/office/drawing/2014/main" id="{12FDA830-E8FA-19FC-BFAD-2B67AABC6FD8}"/>
              </a:ext>
            </a:extLst>
          </p:cNvPr>
          <p:cNvPicPr>
            <a:picLocks noGrp="1" noChangeAspect="1"/>
          </p:cNvPicPr>
          <p:nvPr>
            <p:ph type="pic" idx="10"/>
          </p:nvPr>
        </p:nvPicPr>
        <p:blipFill rotWithShape="1">
          <a:blip r:embed="rId2"/>
          <a:srcRect l="12152" t="12470" r="12470" b="12152"/>
          <a:stretch/>
        </p:blipFill>
        <p:spPr>
          <a:xfrm>
            <a:off x="0" y="0"/>
            <a:ext cx="12192000" cy="6858000"/>
          </a:xfrm>
        </p:spPr>
      </p:pic>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a:off x="0" y="0"/>
            <a:ext cx="12192000" cy="6858001"/>
          </a:xfrm>
          <a:prstGeom prst="rect">
            <a:avLst/>
          </a:prstGeom>
          <a:gradFill>
            <a:gsLst>
              <a:gs pos="0">
                <a:schemeClr val="bg1">
                  <a:alpha val="0"/>
                </a:schemeClr>
              </a:gs>
              <a:gs pos="100000">
                <a:schemeClr val="bg1">
                  <a:alpha val="75969"/>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8" y="4849486"/>
            <a:ext cx="4697230" cy="867930"/>
          </a:xfrm>
        </p:spPr>
        <p:txBody>
          <a:bodyPr anchor="b">
            <a:spAutoFit/>
          </a:bodyPr>
          <a:lstStyle/>
          <a:p>
            <a:r>
              <a:rPr lang="en-HK" dirty="0">
                <a:effectLst/>
              </a:rPr>
              <a:t>Red Velvet spend their evening pursuing, and being pursued by, the Big Bad Wolf. While the wolf surprises them in mirrors and scratches the hood of their car, the members also take turns spooking each other.</a:t>
            </a:r>
            <a:endParaRPr lang="en-GB" dirty="0">
              <a:solidFill>
                <a:schemeClr val="tx1">
                  <a:alpha val="80000"/>
                </a:schemeClr>
              </a:solidFill>
            </a:endParaRPr>
          </a:p>
        </p:txBody>
      </p:sp>
      <p:grpSp>
        <p:nvGrpSpPr>
          <p:cNvPr id="13" name="Group 12">
            <a:extLst>
              <a:ext uri="{FF2B5EF4-FFF2-40B4-BE49-F238E27FC236}">
                <a16:creationId xmlns:a16="http://schemas.microsoft.com/office/drawing/2014/main" id="{EF6ACA9E-4682-66CA-BA76-914349854472}"/>
              </a:ext>
            </a:extLst>
          </p:cNvPr>
          <p:cNvGrpSpPr/>
          <p:nvPr/>
        </p:nvGrpSpPr>
        <p:grpSpPr>
          <a:xfrm>
            <a:off x="591448" y="6014011"/>
            <a:ext cx="1997086" cy="258532"/>
            <a:chOff x="665018" y="5874865"/>
            <a:chExt cx="1997086" cy="258532"/>
          </a:xfrm>
        </p:grpSpPr>
        <p:sp>
          <p:nvSpPr>
            <p:cNvPr id="10" name="Subtitle 2">
              <a:extLst>
                <a:ext uri="{FF2B5EF4-FFF2-40B4-BE49-F238E27FC236}">
                  <a16:creationId xmlns:a16="http://schemas.microsoft.com/office/drawing/2014/main" id="{6CDDE908-E3A1-FC86-1E70-9BDEC4DAC9F6}"/>
                </a:ext>
              </a:extLst>
            </p:cNvPr>
            <p:cNvSpPr txBox="1">
              <a:spLocks/>
            </p:cNvSpPr>
            <p:nvPr/>
          </p:nvSpPr>
          <p:spPr>
            <a:xfrm>
              <a:off x="665018" y="5874865"/>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WATCH NOW</a:t>
              </a:r>
              <a:endParaRPr lang="en-GB" sz="1200" b="1" dirty="0">
                <a:solidFill>
                  <a:schemeClr val="tx1"/>
                </a:solidFill>
                <a:latin typeface="Inter" panose="02000503000000020004" pitchFamily="2" charset="0"/>
                <a:ea typeface="Inter" panose="02000503000000020004" pitchFamily="2" charset="0"/>
              </a:endParaRPr>
            </a:p>
          </p:txBody>
        </p:sp>
        <p:cxnSp>
          <p:nvCxnSpPr>
            <p:cNvPr id="12" name="Straight Connector 11">
              <a:extLst>
                <a:ext uri="{FF2B5EF4-FFF2-40B4-BE49-F238E27FC236}">
                  <a16:creationId xmlns:a16="http://schemas.microsoft.com/office/drawing/2014/main" id="{D31BF7EA-F1E1-E7E2-DD9E-CB9E6E4B0150}"/>
                </a:ext>
              </a:extLst>
            </p:cNvPr>
            <p:cNvCxnSpPr/>
            <p:nvPr/>
          </p:nvCxnSpPr>
          <p:spPr>
            <a:xfrm>
              <a:off x="1934740" y="5989224"/>
              <a:ext cx="7273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0681FE0-1E24-004C-F599-E944518F57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0748" y="6441542"/>
            <a:ext cx="230505" cy="122936"/>
          </a:xfrm>
          <a:prstGeom prst="rect">
            <a:avLst/>
          </a:prstGeom>
        </p:spPr>
      </p:pic>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448" y="533029"/>
            <a:ext cx="230505" cy="184404"/>
          </a:xfrm>
          <a:prstGeom prst="rect">
            <a:avLst/>
          </a:prstGeom>
        </p:spPr>
      </p:pic>
      <p:pic>
        <p:nvPicPr>
          <p:cNvPr id="11266" name="Picture 2" descr="RED VELVET | REALLY BAD BOY | RBB | LOGO PNG by kloorer on DeviantArt">
            <a:extLst>
              <a:ext uri="{FF2B5EF4-FFF2-40B4-BE49-F238E27FC236}">
                <a16:creationId xmlns:a16="http://schemas.microsoft.com/office/drawing/2014/main" id="{AF1F22FA-4B73-553F-5C20-74AE761825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323" b="35280"/>
          <a:stretch/>
        </p:blipFill>
        <p:spPr bwMode="auto">
          <a:xfrm>
            <a:off x="651282" y="3897746"/>
            <a:ext cx="4971173" cy="96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15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iterate type="wd">
                                    <p:tmPct val="10000"/>
                                  </p:iterate>
                                  <p:childTnLst>
                                    <p:set>
                                      <p:cBhvr>
                                        <p:cTn id="11" dur="1" fill="hold">
                                          <p:stCondLst>
                                            <p:cond delay="0"/>
                                          </p:stCondLst>
                                        </p:cTn>
                                        <p:tgtEl>
                                          <p:spTgt spid="11266"/>
                                        </p:tgtEl>
                                        <p:attrNameLst>
                                          <p:attrName>style.visibility</p:attrName>
                                        </p:attrNameLst>
                                      </p:cBhvr>
                                      <p:to>
                                        <p:strVal val="visible"/>
                                      </p:to>
                                    </p:set>
                                    <p:animEffect transition="in" filter="fade">
                                      <p:cBhvr>
                                        <p:cTn id="12" dur="500"/>
                                        <p:tgtEl>
                                          <p:spTgt spid="11266"/>
                                        </p:tgtEl>
                                      </p:cBhvr>
                                    </p:animEffect>
                                    <p:anim calcmode="lin" valueType="num">
                                      <p:cBhvr>
                                        <p:cTn id="13" dur="500" fill="hold"/>
                                        <p:tgtEl>
                                          <p:spTgt spid="11266"/>
                                        </p:tgtEl>
                                        <p:attrNameLst>
                                          <p:attrName>ppt_x</p:attrName>
                                        </p:attrNameLst>
                                      </p:cBhvr>
                                      <p:tavLst>
                                        <p:tav tm="0">
                                          <p:val>
                                            <p:strVal val="#ppt_x"/>
                                          </p:val>
                                        </p:tav>
                                        <p:tav tm="100000">
                                          <p:val>
                                            <p:strVal val="#ppt_x"/>
                                          </p:val>
                                        </p:tav>
                                      </p:tavLst>
                                    </p:anim>
                                    <p:anim calcmode="lin" valueType="num">
                                      <p:cBhvr>
                                        <p:cTn id="14" dur="500" fill="hold"/>
                                        <p:tgtEl>
                                          <p:spTgt spid="1126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ADBC94F-563A-C5C4-1C6A-2D0AF90DA074}"/>
              </a:ext>
            </a:extLst>
          </p:cNvPr>
          <p:cNvSpPr>
            <a:spLocks noGrp="1"/>
          </p:cNvSpPr>
          <p:nvPr>
            <p:ph type="body" idx="1"/>
          </p:nvPr>
        </p:nvSpPr>
        <p:spPr>
          <a:xfrm>
            <a:off x="2508581" y="376937"/>
            <a:ext cx="9084486" cy="341632"/>
          </a:xfrm>
        </p:spPr>
        <p:txBody>
          <a:bodyPr/>
          <a:lstStyle/>
          <a:p>
            <a:r>
              <a:rPr lang="en-GB" dirty="0"/>
              <a:t>New releases</a:t>
            </a:r>
          </a:p>
        </p:txBody>
      </p:sp>
      <p:sp>
        <p:nvSpPr>
          <p:cNvPr id="4" name="Title 3">
            <a:extLst>
              <a:ext uri="{FF2B5EF4-FFF2-40B4-BE49-F238E27FC236}">
                <a16:creationId xmlns:a16="http://schemas.microsoft.com/office/drawing/2014/main" id="{93DF2A81-63C0-F758-9E7F-940FA79C4964}"/>
              </a:ext>
            </a:extLst>
          </p:cNvPr>
          <p:cNvSpPr>
            <a:spLocks noGrp="1"/>
          </p:cNvSpPr>
          <p:nvPr>
            <p:ph type="title"/>
          </p:nvPr>
        </p:nvSpPr>
        <p:spPr>
          <a:xfrm>
            <a:off x="7959352" y="874452"/>
            <a:ext cx="3764340" cy="718658"/>
          </a:xfrm>
        </p:spPr>
        <p:txBody>
          <a:bodyPr/>
          <a:lstStyle/>
          <a:p>
            <a:r>
              <a:rPr lang="en-GB" dirty="0"/>
              <a:t>28 REASONS</a:t>
            </a:r>
          </a:p>
        </p:txBody>
      </p:sp>
      <p:sp>
        <p:nvSpPr>
          <p:cNvPr id="6" name="Text Placeholder 5">
            <a:extLst>
              <a:ext uri="{FF2B5EF4-FFF2-40B4-BE49-F238E27FC236}">
                <a16:creationId xmlns:a16="http://schemas.microsoft.com/office/drawing/2014/main" id="{03D234E4-3C02-0BB6-CF75-DBD1BE0D385B}"/>
              </a:ext>
            </a:extLst>
          </p:cNvPr>
          <p:cNvSpPr>
            <a:spLocks noGrp="1"/>
          </p:cNvSpPr>
          <p:nvPr>
            <p:ph type="body" sz="quarter" idx="3"/>
          </p:nvPr>
        </p:nvSpPr>
        <p:spPr>
          <a:xfrm>
            <a:off x="2508580" y="4207544"/>
            <a:ext cx="9129225" cy="341632"/>
          </a:xfrm>
        </p:spPr>
        <p:txBody>
          <a:bodyPr/>
          <a:lstStyle/>
          <a:p>
            <a:r>
              <a:rPr lang="en-GB" dirty="0"/>
              <a:t>Top rated</a:t>
            </a:r>
          </a:p>
        </p:txBody>
      </p:sp>
      <p:sp>
        <p:nvSpPr>
          <p:cNvPr id="7" name="Text Placeholder 6">
            <a:extLst>
              <a:ext uri="{FF2B5EF4-FFF2-40B4-BE49-F238E27FC236}">
                <a16:creationId xmlns:a16="http://schemas.microsoft.com/office/drawing/2014/main" id="{A7BFDA48-1C8F-F028-96AF-25BE475ADA71}"/>
              </a:ext>
            </a:extLst>
          </p:cNvPr>
          <p:cNvSpPr>
            <a:spLocks noGrp="1"/>
          </p:cNvSpPr>
          <p:nvPr>
            <p:ph type="body" sz="quarter" idx="10"/>
          </p:nvPr>
        </p:nvSpPr>
        <p:spPr>
          <a:xfrm>
            <a:off x="289164" y="1191086"/>
            <a:ext cx="1608231" cy="4720951"/>
          </a:xfrm>
        </p:spPr>
        <p:txBody>
          <a:bodyPr/>
          <a:lstStyle/>
          <a:p>
            <a:r>
              <a:rPr lang="en-GB" dirty="0"/>
              <a:t>Genre</a:t>
            </a:r>
          </a:p>
          <a:p>
            <a:pPr lvl="1"/>
            <a:r>
              <a:rPr lang="en-GB" dirty="0">
                <a:solidFill>
                  <a:schemeClr val="tx1">
                    <a:lumMod val="65000"/>
                  </a:schemeClr>
                </a:solidFill>
              </a:rPr>
              <a:t>Action</a:t>
            </a:r>
          </a:p>
          <a:p>
            <a:pPr lvl="1"/>
            <a:r>
              <a:rPr lang="en-GB" dirty="0">
                <a:solidFill>
                  <a:schemeClr val="tx1">
                    <a:lumMod val="65000"/>
                  </a:schemeClr>
                </a:solidFill>
              </a:rPr>
              <a:t>Comedy</a:t>
            </a:r>
          </a:p>
          <a:p>
            <a:pPr lvl="1"/>
            <a:r>
              <a:rPr lang="en-GB" b="1" dirty="0">
                <a:solidFill>
                  <a:schemeClr val="accent1"/>
                </a:solidFill>
                <a:latin typeface="Inter" panose="02000503000000020004" pitchFamily="2" charset="0"/>
                <a:ea typeface="Inter" panose="02000503000000020004" pitchFamily="2" charset="0"/>
              </a:rPr>
              <a:t>Horror</a:t>
            </a:r>
          </a:p>
          <a:p>
            <a:pPr lvl="2"/>
            <a:r>
              <a:rPr lang="en-GB" dirty="0"/>
              <a:t>Psychological</a:t>
            </a:r>
          </a:p>
          <a:p>
            <a:pPr lvl="2"/>
            <a:r>
              <a:rPr lang="en-GB" dirty="0"/>
              <a:t>Paranormal</a:t>
            </a:r>
          </a:p>
          <a:p>
            <a:pPr lvl="2"/>
            <a:r>
              <a:rPr lang="en-GB" dirty="0"/>
              <a:t>Monster</a:t>
            </a:r>
          </a:p>
          <a:p>
            <a:pPr lvl="2"/>
            <a:r>
              <a:rPr lang="en-GB" dirty="0"/>
              <a:t>Slasher</a:t>
            </a:r>
          </a:p>
          <a:p>
            <a:pPr lvl="2"/>
            <a:r>
              <a:rPr lang="en-GB" dirty="0"/>
              <a:t>Zombie</a:t>
            </a:r>
          </a:p>
          <a:p>
            <a:pPr lvl="2"/>
            <a:r>
              <a:rPr lang="en-GB" dirty="0"/>
              <a:t>Gore</a:t>
            </a:r>
          </a:p>
          <a:p>
            <a:pPr lvl="2"/>
            <a:r>
              <a:rPr lang="en-GB" dirty="0"/>
              <a:t>Witchcraft</a:t>
            </a:r>
          </a:p>
          <a:p>
            <a:pPr lvl="2"/>
            <a:r>
              <a:rPr lang="en-GB" dirty="0"/>
              <a:t>Vampire</a:t>
            </a:r>
          </a:p>
          <a:p>
            <a:pPr lvl="2">
              <a:spcAft>
                <a:spcPts val="1200"/>
              </a:spcAft>
            </a:pPr>
            <a:r>
              <a:rPr lang="en-GB" dirty="0"/>
              <a:t>Comedy</a:t>
            </a:r>
          </a:p>
          <a:p>
            <a:pPr lvl="1"/>
            <a:r>
              <a:rPr lang="en-GB" dirty="0">
                <a:solidFill>
                  <a:schemeClr val="tx1">
                    <a:lumMod val="65000"/>
                  </a:schemeClr>
                </a:solidFill>
              </a:rPr>
              <a:t>Drama</a:t>
            </a:r>
          </a:p>
          <a:p>
            <a:pPr lvl="1"/>
            <a:r>
              <a:rPr lang="en-GB" dirty="0">
                <a:solidFill>
                  <a:schemeClr val="tx1">
                    <a:lumMod val="65000"/>
                  </a:schemeClr>
                </a:solidFill>
              </a:rPr>
              <a:t>Romance	</a:t>
            </a:r>
          </a:p>
        </p:txBody>
      </p:sp>
      <p:sp>
        <p:nvSpPr>
          <p:cNvPr id="8" name="Subtitle 7">
            <a:extLst>
              <a:ext uri="{FF2B5EF4-FFF2-40B4-BE49-F238E27FC236}">
                <a16:creationId xmlns:a16="http://schemas.microsoft.com/office/drawing/2014/main" id="{124FAA7B-A58B-80EA-A3EE-298B35B80272}"/>
              </a:ext>
            </a:extLst>
          </p:cNvPr>
          <p:cNvSpPr>
            <a:spLocks noGrp="1"/>
          </p:cNvSpPr>
          <p:nvPr>
            <p:ph type="subTitle" idx="11"/>
          </p:nvPr>
        </p:nvSpPr>
        <p:spPr>
          <a:xfrm>
            <a:off x="7963606" y="1550792"/>
            <a:ext cx="3760086" cy="1255728"/>
          </a:xfrm>
        </p:spPr>
        <p:txBody>
          <a:bodyPr/>
          <a:lstStyle/>
          <a:p>
            <a:r>
              <a:rPr lang="en-HK" dirty="0" err="1">
                <a:solidFill>
                  <a:schemeClr val="tx1">
                    <a:alpha val="80000"/>
                  </a:schemeClr>
                </a:solidFill>
              </a:rPr>
              <a:t>Seulgi</a:t>
            </a:r>
            <a:r>
              <a:rPr lang="en-HK" dirty="0">
                <a:solidFill>
                  <a:schemeClr val="tx1">
                    <a:alpha val="80000"/>
                  </a:schemeClr>
                </a:solidFill>
              </a:rPr>
              <a:t> is a toxic woman who hurt her man with her attitude, showing red flags that he shouldn’t be ignoring. However, he keeps wanting her. And on the other hand, she claims she has no bad intentions, feeding an ambiguity that doesn’t let him go away.</a:t>
            </a:r>
            <a:endParaRPr lang="en-GB" dirty="0">
              <a:solidFill>
                <a:schemeClr val="tx1">
                  <a:alpha val="80000"/>
                </a:schemeClr>
              </a:solidFill>
            </a:endParaRPr>
          </a:p>
        </p:txBody>
      </p:sp>
      <p:pic>
        <p:nvPicPr>
          <p:cNvPr id="40" name="Picture Placeholder 39" descr="A picture containing person, person, indoor, looking&#10;&#10;Description automatically generated">
            <a:extLst>
              <a:ext uri="{FF2B5EF4-FFF2-40B4-BE49-F238E27FC236}">
                <a16:creationId xmlns:a16="http://schemas.microsoft.com/office/drawing/2014/main" id="{AD51DD1A-FBE5-63C9-5BC5-D6053A59C281}"/>
              </a:ext>
            </a:extLst>
          </p:cNvPr>
          <p:cNvPicPr>
            <a:picLocks noGrp="1" noChangeAspect="1"/>
          </p:cNvPicPr>
          <p:nvPr>
            <p:ph type="pic" sz="quarter" idx="13"/>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rcRect l="37" r="37"/>
          <a:stretch>
            <a:fillRect/>
          </a:stretch>
        </p:blipFill>
        <p:spPr/>
      </p:pic>
      <p:pic>
        <p:nvPicPr>
          <p:cNvPr id="38" name="Picture Placeholder 37">
            <a:extLst>
              <a:ext uri="{FF2B5EF4-FFF2-40B4-BE49-F238E27FC236}">
                <a16:creationId xmlns:a16="http://schemas.microsoft.com/office/drawing/2014/main" id="{9CC46623-C6B8-5474-00C8-F961E7379CFD}"/>
              </a:ext>
            </a:extLst>
          </p:cNvPr>
          <p:cNvPicPr>
            <a:picLocks noGrp="1" noChangeAspect="1"/>
          </p:cNvPicPr>
          <p:nvPr>
            <p:ph type="pic" sz="quarter" idx="14"/>
          </p:nvPr>
        </p:nvPicPr>
        <p:blipFill rotWithShape="1">
          <a:blip r:embed="rId6"/>
          <a:srcRect l="11139" t="32138" r="11139" b="2320"/>
          <a:stretch/>
        </p:blipFill>
        <p:spPr>
          <a:xfrm>
            <a:off x="2591839" y="4697413"/>
            <a:ext cx="2157412" cy="1214437"/>
          </a:xfrm>
        </p:spPr>
      </p:pic>
      <p:pic>
        <p:nvPicPr>
          <p:cNvPr id="50" name="Picture Placeholder 49" descr="A picture containing cake, person, indoor, candle&#10;&#10;Description automatically generated">
            <a:extLst>
              <a:ext uri="{FF2B5EF4-FFF2-40B4-BE49-F238E27FC236}">
                <a16:creationId xmlns:a16="http://schemas.microsoft.com/office/drawing/2014/main" id="{0B0321E8-8B7B-1564-79A7-D7FD17A81183}"/>
              </a:ext>
            </a:extLst>
          </p:cNvPr>
          <p:cNvPicPr>
            <a:picLocks noGrp="1" noChangeAspect="1"/>
          </p:cNvPicPr>
          <p:nvPr>
            <p:ph type="pic" sz="quarter" idx="16"/>
          </p:nvPr>
        </p:nvPicPr>
        <p:blipFill>
          <a:blip r:embed="rId7"/>
          <a:srcRect l="14471" r="14471"/>
          <a:stretch>
            <a:fillRect/>
          </a:stretch>
        </p:blipFill>
        <p:spPr/>
      </p:pic>
      <p:pic>
        <p:nvPicPr>
          <p:cNvPr id="44" name="Picture Placeholder 43" descr="A group of people sitting around a table&#10;&#10;Description automatically generated with medium confidence">
            <a:extLst>
              <a:ext uri="{FF2B5EF4-FFF2-40B4-BE49-F238E27FC236}">
                <a16:creationId xmlns:a16="http://schemas.microsoft.com/office/drawing/2014/main" id="{22FDE728-F198-DE8A-3431-7A17FA8F272C}"/>
              </a:ext>
            </a:extLst>
          </p:cNvPr>
          <p:cNvPicPr>
            <a:picLocks noGrp="1" noChangeAspect="1"/>
          </p:cNvPicPr>
          <p:nvPr>
            <p:ph type="pic" sz="quarter" idx="17"/>
          </p:nvPr>
        </p:nvPicPr>
        <p:blipFill>
          <a:blip r:embed="rId8"/>
          <a:srcRect t="225" b="225"/>
          <a:stretch>
            <a:fillRect/>
          </a:stretch>
        </p:blipFill>
        <p:spPr>
          <a:xfrm>
            <a:off x="9563518" y="4697413"/>
            <a:ext cx="2157412" cy="1214437"/>
          </a:xfrm>
        </p:spPr>
      </p:pic>
      <p:pic>
        <p:nvPicPr>
          <p:cNvPr id="61" name="Picture Placeholder 60" descr="A person holding a dog&#10;&#10;Description automatically generated with low confidence">
            <a:extLst>
              <a:ext uri="{FF2B5EF4-FFF2-40B4-BE49-F238E27FC236}">
                <a16:creationId xmlns:a16="http://schemas.microsoft.com/office/drawing/2014/main" id="{866728A0-1705-7128-1847-0101BF52FE09}"/>
              </a:ext>
            </a:extLst>
          </p:cNvPr>
          <p:cNvPicPr>
            <a:picLocks noGrp="1" noChangeAspect="1"/>
          </p:cNvPicPr>
          <p:nvPr>
            <p:ph type="pic" sz="quarter" idx="19"/>
          </p:nvPr>
        </p:nvPicPr>
        <p:blipFill>
          <a:blip r:embed="rId9"/>
          <a:srcRect t="7739" b="7739"/>
          <a:stretch>
            <a:fillRect/>
          </a:stretch>
        </p:blipFill>
        <p:spPr/>
      </p:pic>
      <p:pic>
        <p:nvPicPr>
          <p:cNvPr id="59" name="Picture Placeholder 58" descr="A picture containing text, arthropod&#10;&#10;Description automatically generated">
            <a:extLst>
              <a:ext uri="{FF2B5EF4-FFF2-40B4-BE49-F238E27FC236}">
                <a16:creationId xmlns:a16="http://schemas.microsoft.com/office/drawing/2014/main" id="{A7CC69BA-D1A5-AAE1-9D71-30BD6FB2259F}"/>
              </a:ext>
            </a:extLst>
          </p:cNvPr>
          <p:cNvPicPr>
            <a:picLocks noGrp="1" noChangeAspect="1"/>
          </p:cNvPicPr>
          <p:nvPr>
            <p:ph type="pic" sz="quarter" idx="20"/>
          </p:nvPr>
        </p:nvPicPr>
        <p:blipFill>
          <a:blip r:embed="rId10"/>
          <a:srcRect l="8040" r="8040"/>
          <a:stretch>
            <a:fillRect/>
          </a:stretch>
        </p:blipFill>
        <p:spPr/>
      </p:pic>
      <p:pic>
        <p:nvPicPr>
          <p:cNvPr id="18" name="28ReasonsMV-comp">
            <a:hlinkClick r:id="" action="ppaction://media"/>
            <a:extLst>
              <a:ext uri="{FF2B5EF4-FFF2-40B4-BE49-F238E27FC236}">
                <a16:creationId xmlns:a16="http://schemas.microsoft.com/office/drawing/2014/main" id="{A0818D2C-0AD4-21FD-0109-A4FFD9F9656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11"/>
          <a:srcRect t="12553" b="12553"/>
          <a:stretch>
            <a:fillRect/>
          </a:stretch>
        </p:blipFill>
        <p:spPr>
          <a:prstGeom prst="rect">
            <a:avLst/>
          </a:prstGeom>
        </p:spPr>
      </p:pic>
      <p:grpSp>
        <p:nvGrpSpPr>
          <p:cNvPr id="19" name="Group 18">
            <a:extLst>
              <a:ext uri="{FF2B5EF4-FFF2-40B4-BE49-F238E27FC236}">
                <a16:creationId xmlns:a16="http://schemas.microsoft.com/office/drawing/2014/main" id="{D6D5C5A9-2BB9-CDB9-7E8B-AAD8615A234B}"/>
              </a:ext>
            </a:extLst>
          </p:cNvPr>
          <p:cNvGrpSpPr/>
          <p:nvPr/>
        </p:nvGrpSpPr>
        <p:grpSpPr>
          <a:xfrm>
            <a:off x="7959352" y="3003221"/>
            <a:ext cx="1997086" cy="258532"/>
            <a:chOff x="665018" y="5874865"/>
            <a:chExt cx="1997086" cy="258532"/>
          </a:xfrm>
        </p:grpSpPr>
        <p:sp>
          <p:nvSpPr>
            <p:cNvPr id="20" name="Subtitle 2">
              <a:extLst>
                <a:ext uri="{FF2B5EF4-FFF2-40B4-BE49-F238E27FC236}">
                  <a16:creationId xmlns:a16="http://schemas.microsoft.com/office/drawing/2014/main" id="{47AEE724-E980-6F08-341E-49BF361EF8DA}"/>
                </a:ext>
              </a:extLst>
            </p:cNvPr>
            <p:cNvSpPr txBox="1">
              <a:spLocks/>
            </p:cNvSpPr>
            <p:nvPr/>
          </p:nvSpPr>
          <p:spPr>
            <a:xfrm>
              <a:off x="665018" y="5874865"/>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WATCH NOW</a:t>
              </a:r>
              <a:endParaRPr lang="en-GB" sz="1200" b="1" dirty="0">
                <a:solidFill>
                  <a:schemeClr val="tx1"/>
                </a:solidFill>
                <a:latin typeface="Inter" panose="02000503000000020004" pitchFamily="2" charset="0"/>
                <a:ea typeface="Inter" panose="02000503000000020004" pitchFamily="2" charset="0"/>
              </a:endParaRPr>
            </a:p>
          </p:txBody>
        </p:sp>
        <p:cxnSp>
          <p:nvCxnSpPr>
            <p:cNvPr id="21" name="Straight Connector 20">
              <a:extLst>
                <a:ext uri="{FF2B5EF4-FFF2-40B4-BE49-F238E27FC236}">
                  <a16:creationId xmlns:a16="http://schemas.microsoft.com/office/drawing/2014/main" id="{C0B5B7FE-E380-2E94-53BD-BA1866EE8E82}"/>
                </a:ext>
              </a:extLst>
            </p:cNvPr>
            <p:cNvCxnSpPr/>
            <p:nvPr/>
          </p:nvCxnSpPr>
          <p:spPr>
            <a:xfrm>
              <a:off x="1934740" y="5989224"/>
              <a:ext cx="7273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 name="Picture 2" descr="LOGO PNG | RED VELVET IRENE AND SEULGI MONSTER PNG by kloorer on DeviantArt">
            <a:extLst>
              <a:ext uri="{FF2B5EF4-FFF2-40B4-BE49-F238E27FC236}">
                <a16:creationId xmlns:a16="http://schemas.microsoft.com/office/drawing/2014/main" id="{63901B4E-92A2-E73E-9DD5-9EBC7AD32A1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39792"/>
          <a:stretch/>
        </p:blipFill>
        <p:spPr bwMode="auto">
          <a:xfrm>
            <a:off x="5245568" y="5494967"/>
            <a:ext cx="1497739" cy="264186"/>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
            <a:extLst>
              <a:ext uri="{FF2B5EF4-FFF2-40B4-BE49-F238E27FC236}">
                <a16:creationId xmlns:a16="http://schemas.microsoft.com/office/drawing/2014/main" id="{E39D32E9-4424-BE7E-8443-BE5A3B7F877D}"/>
              </a:ext>
            </a:extLst>
          </p:cNvPr>
          <p:cNvSpPr txBox="1">
            <a:spLocks/>
          </p:cNvSpPr>
          <p:nvPr/>
        </p:nvSpPr>
        <p:spPr>
          <a:xfrm>
            <a:off x="2950928" y="4839304"/>
            <a:ext cx="1439233" cy="263149"/>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8000" b="0" i="0" kern="1200">
                <a:solidFill>
                  <a:schemeClr val="accent1"/>
                </a:solidFill>
                <a:latin typeface="Cinzel" pitchFamily="2" charset="77"/>
                <a:ea typeface="Inter Light" panose="02000503000000020004" pitchFamily="2" charset="0"/>
                <a:cs typeface="Arial" panose="020B0604020202020204" pitchFamily="34" charset="0"/>
              </a:defRPr>
            </a:lvl1pPr>
          </a:lstStyle>
          <a:p>
            <a:pPr algn="ctr"/>
            <a:r>
              <a:rPr lang="en-GB" sz="1200" spc="600" dirty="0">
                <a:solidFill>
                  <a:schemeClr val="accent2"/>
                </a:solidFill>
              </a:rPr>
              <a:t>PSYCHO</a:t>
            </a:r>
          </a:p>
        </p:txBody>
      </p:sp>
      <p:pic>
        <p:nvPicPr>
          <p:cNvPr id="48" name="Picture Placeholder 47" descr="A group of people dancing&#10;&#10;Description automatically generated with low confidence">
            <a:extLst>
              <a:ext uri="{FF2B5EF4-FFF2-40B4-BE49-F238E27FC236}">
                <a16:creationId xmlns:a16="http://schemas.microsoft.com/office/drawing/2014/main" id="{7E289F9B-01D7-07AE-2917-277AA9FEE691}"/>
              </a:ext>
            </a:extLst>
          </p:cNvPr>
          <p:cNvPicPr>
            <a:picLocks noGrp="1" noChangeAspect="1"/>
          </p:cNvPicPr>
          <p:nvPr>
            <p:ph type="pic" sz="quarter" idx="18"/>
          </p:nvPr>
        </p:nvPicPr>
        <p:blipFill>
          <a:blip r:embed="rId13"/>
          <a:srcRect t="11520" b="11520"/>
          <a:stretch>
            <a:fillRect/>
          </a:stretch>
        </p:blipFill>
        <p:spPr/>
      </p:pic>
      <p:pic>
        <p:nvPicPr>
          <p:cNvPr id="56" name="Picture Placeholder 55" descr="A picture containing text, indoor, person&#10;&#10;Description automatically generated">
            <a:extLst>
              <a:ext uri="{FF2B5EF4-FFF2-40B4-BE49-F238E27FC236}">
                <a16:creationId xmlns:a16="http://schemas.microsoft.com/office/drawing/2014/main" id="{9CB15AD8-8002-F9A2-7250-2433DED5A020}"/>
              </a:ext>
            </a:extLst>
          </p:cNvPr>
          <p:cNvPicPr>
            <a:picLocks noGrp="1" noChangeAspect="1"/>
          </p:cNvPicPr>
          <p:nvPr>
            <p:ph type="pic" sz="quarter" idx="15"/>
          </p:nvPr>
        </p:nvPicPr>
        <p:blipFill rotWithShape="1">
          <a:blip r:embed="rId14"/>
          <a:srcRect l="13800" t="14415" r="13564" b="12896"/>
          <a:stretch/>
        </p:blipFill>
        <p:spPr>
          <a:xfrm>
            <a:off x="4915732" y="6107344"/>
            <a:ext cx="2157412" cy="1214437"/>
          </a:xfrm>
        </p:spPr>
      </p:pic>
      <p:pic>
        <p:nvPicPr>
          <p:cNvPr id="30" name="Picture 6" descr="Download Red Velvet Indo Channel - Perfect Red Velvet Logo - Full Size PNG  Image - PNGkit">
            <a:extLst>
              <a:ext uri="{FF2B5EF4-FFF2-40B4-BE49-F238E27FC236}">
                <a16:creationId xmlns:a16="http://schemas.microsoft.com/office/drawing/2014/main" id="{64F29FDF-AD62-C8B2-F830-169702C2B8F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09760" y="5444683"/>
            <a:ext cx="757419" cy="388912"/>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1">
            <a:extLst>
              <a:ext uri="{FF2B5EF4-FFF2-40B4-BE49-F238E27FC236}">
                <a16:creationId xmlns:a16="http://schemas.microsoft.com/office/drawing/2014/main" id="{35D264EF-AB82-40AF-E2E4-AC95E979A5CA}"/>
              </a:ext>
            </a:extLst>
          </p:cNvPr>
          <p:cNvSpPr txBox="1">
            <a:spLocks/>
          </p:cNvSpPr>
          <p:nvPr/>
        </p:nvSpPr>
        <p:spPr>
          <a:xfrm>
            <a:off x="9673304" y="5414885"/>
            <a:ext cx="1937840" cy="258532"/>
          </a:xfrm>
          <a:prstGeom prst="rect">
            <a:avLst/>
          </a:prstGeom>
          <a:effectLst/>
        </p:spPr>
        <p:txBody>
          <a:bodyPr vert="horz" wrap="square" lIns="91440" tIns="45720" rIns="91440" bIns="45720" rtlCol="0" anchor="b">
            <a:spAutoFit/>
          </a:bodyPr>
          <a:lstStyle>
            <a:lvl1pPr algn="l" defTabSz="914400" rtl="0" eaLnBrk="1" latinLnBrk="0" hangingPunct="1">
              <a:lnSpc>
                <a:spcPct val="90000"/>
              </a:lnSpc>
              <a:spcBef>
                <a:spcPct val="0"/>
              </a:spcBef>
              <a:buNone/>
              <a:defRPr sz="8000" b="0" i="0" kern="1200">
                <a:solidFill>
                  <a:schemeClr val="accent1"/>
                </a:solidFill>
                <a:latin typeface="Cinzel" pitchFamily="2" charset="77"/>
                <a:ea typeface="Inter Light" panose="02000503000000020004" pitchFamily="2" charset="0"/>
                <a:cs typeface="Arial" panose="020B0604020202020204" pitchFamily="34" charset="0"/>
              </a:defRPr>
            </a:lvl1pPr>
          </a:lstStyle>
          <a:p>
            <a:pPr algn="ctr"/>
            <a:r>
              <a:rPr lang="en-GB" sz="1200" spc="600" dirty="0">
                <a:solidFill>
                  <a:schemeClr val="tx1"/>
                </a:solidFill>
                <a:effectLst>
                  <a:outerShdw blurRad="147469" sx="99937" sy="99937" algn="ctr" rotWithShape="0">
                    <a:schemeClr val="tx1"/>
                  </a:outerShdw>
                </a:effectLst>
                <a:latin typeface="Inter Medium" panose="02000503000000020004" pitchFamily="2" charset="0"/>
                <a:ea typeface="Inter Medium" panose="02000503000000020004" pitchFamily="2" charset="0"/>
              </a:rPr>
              <a:t>AUTOMATIC</a:t>
            </a:r>
          </a:p>
        </p:txBody>
      </p:sp>
    </p:spTree>
    <p:extLst>
      <p:ext uri="{BB962C8B-B14F-4D97-AF65-F5344CB8AC3E}">
        <p14:creationId xmlns:p14="http://schemas.microsoft.com/office/powerpoint/2010/main" val="283707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9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28ReasonsMV-comp">
            <a:hlinkClick r:id="" action="ppaction://media"/>
            <a:extLst>
              <a:ext uri="{FF2B5EF4-FFF2-40B4-BE49-F238E27FC236}">
                <a16:creationId xmlns:a16="http://schemas.microsoft.com/office/drawing/2014/main" id="{870E1834-EB8E-F3A0-D9FD-7AD142FA5E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56481" y="0"/>
            <a:ext cx="9144000" cy="6858000"/>
          </a:xfrm>
          <a:prstGeom prst="rect">
            <a:avLst/>
          </a:prstGeom>
        </p:spPr>
      </p:pic>
      <p:sp>
        <p:nvSpPr>
          <p:cNvPr id="18" name="Rectangle 17">
            <a:extLst>
              <a:ext uri="{FF2B5EF4-FFF2-40B4-BE49-F238E27FC236}">
                <a16:creationId xmlns:a16="http://schemas.microsoft.com/office/drawing/2014/main" id="{22987EBE-9A14-D049-D17A-1DF6DC181B30}"/>
              </a:ext>
            </a:extLst>
          </p:cNvPr>
          <p:cNvSpPr/>
          <p:nvPr/>
        </p:nvSpPr>
        <p:spPr>
          <a:xfrm rot="5400000">
            <a:off x="-784609" y="784715"/>
            <a:ext cx="6857893" cy="5288678"/>
          </a:xfrm>
          <a:prstGeom prst="rect">
            <a:avLst/>
          </a:prstGeom>
          <a:gradFill>
            <a:gsLst>
              <a:gs pos="0">
                <a:schemeClr val="bg1">
                  <a:alpha val="0"/>
                </a:schemeClr>
              </a:gs>
              <a:gs pos="44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a:off x="0" y="3636579"/>
            <a:ext cx="12192000" cy="3221421"/>
          </a:xfrm>
          <a:prstGeom prst="rect">
            <a:avLst/>
          </a:prstGeom>
          <a:gradFill>
            <a:gsLst>
              <a:gs pos="0">
                <a:schemeClr val="bg1">
                  <a:alpha val="0"/>
                </a:schemeClr>
              </a:gs>
              <a:gs pos="100000">
                <a:schemeClr val="bg1">
                  <a:alpha val="16773"/>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2" name="Title 1">
            <a:extLst>
              <a:ext uri="{FF2B5EF4-FFF2-40B4-BE49-F238E27FC236}">
                <a16:creationId xmlns:a16="http://schemas.microsoft.com/office/drawing/2014/main" id="{8EFE89B0-1786-FE83-F233-AE11FA0DC5B6}"/>
              </a:ext>
            </a:extLst>
          </p:cNvPr>
          <p:cNvSpPr>
            <a:spLocks noGrp="1"/>
          </p:cNvSpPr>
          <p:nvPr>
            <p:ph type="ctrTitle"/>
          </p:nvPr>
        </p:nvSpPr>
        <p:spPr>
          <a:xfrm>
            <a:off x="591448" y="3918781"/>
            <a:ext cx="7396414" cy="1031821"/>
          </a:xfrm>
        </p:spPr>
        <p:txBody>
          <a:bodyPr/>
          <a:lstStyle/>
          <a:p>
            <a:r>
              <a:rPr lang="en-GB" sz="6600" spc="600" dirty="0"/>
              <a:t>28 REASONS</a:t>
            </a: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8" y="4850417"/>
            <a:ext cx="5767311" cy="867930"/>
          </a:xfrm>
        </p:spPr>
        <p:txBody>
          <a:bodyPr/>
          <a:lstStyle/>
          <a:p>
            <a:r>
              <a:rPr lang="en-HK" dirty="0" err="1">
                <a:solidFill>
                  <a:schemeClr val="tx1">
                    <a:alpha val="80000"/>
                  </a:schemeClr>
                </a:solidFill>
              </a:rPr>
              <a:t>Seulgi</a:t>
            </a:r>
            <a:r>
              <a:rPr lang="en-HK" dirty="0">
                <a:solidFill>
                  <a:schemeClr val="tx1">
                    <a:alpha val="80000"/>
                  </a:schemeClr>
                </a:solidFill>
              </a:rPr>
              <a:t> is a toxic woman who hurt her man with her attitude, showing red flags that he shouldn’t be ignoring. However, he keeps wanting her. And on the other hand, she claims she has no bad intentions, feeding an ambiguity that doesn’t let him go away.</a:t>
            </a:r>
            <a:endParaRPr lang="en-GB" dirty="0">
              <a:solidFill>
                <a:schemeClr val="tx1">
                  <a:alpha val="80000"/>
                </a:schemeClr>
              </a:solidFill>
            </a:endParaRPr>
          </a:p>
        </p:txBody>
      </p:sp>
      <p:grpSp>
        <p:nvGrpSpPr>
          <p:cNvPr id="13" name="Group 12">
            <a:extLst>
              <a:ext uri="{FF2B5EF4-FFF2-40B4-BE49-F238E27FC236}">
                <a16:creationId xmlns:a16="http://schemas.microsoft.com/office/drawing/2014/main" id="{EF6ACA9E-4682-66CA-BA76-914349854472}"/>
              </a:ext>
            </a:extLst>
          </p:cNvPr>
          <p:cNvGrpSpPr/>
          <p:nvPr/>
        </p:nvGrpSpPr>
        <p:grpSpPr>
          <a:xfrm>
            <a:off x="591448" y="6014011"/>
            <a:ext cx="1997086" cy="258532"/>
            <a:chOff x="665018" y="5874865"/>
            <a:chExt cx="1997086" cy="258532"/>
          </a:xfrm>
        </p:grpSpPr>
        <p:sp>
          <p:nvSpPr>
            <p:cNvPr id="10" name="Subtitle 2">
              <a:extLst>
                <a:ext uri="{FF2B5EF4-FFF2-40B4-BE49-F238E27FC236}">
                  <a16:creationId xmlns:a16="http://schemas.microsoft.com/office/drawing/2014/main" id="{6CDDE908-E3A1-FC86-1E70-9BDEC4DAC9F6}"/>
                </a:ext>
              </a:extLst>
            </p:cNvPr>
            <p:cNvSpPr txBox="1">
              <a:spLocks/>
            </p:cNvSpPr>
            <p:nvPr/>
          </p:nvSpPr>
          <p:spPr>
            <a:xfrm>
              <a:off x="665018" y="5874865"/>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WATCH NOW</a:t>
              </a:r>
              <a:endParaRPr lang="en-GB" sz="1200" b="1" dirty="0">
                <a:solidFill>
                  <a:schemeClr val="tx1"/>
                </a:solidFill>
                <a:latin typeface="Inter" panose="02000503000000020004" pitchFamily="2" charset="0"/>
                <a:ea typeface="Inter" panose="02000503000000020004" pitchFamily="2" charset="0"/>
              </a:endParaRPr>
            </a:p>
          </p:txBody>
        </p:sp>
        <p:cxnSp>
          <p:nvCxnSpPr>
            <p:cNvPr id="12" name="Straight Connector 11">
              <a:extLst>
                <a:ext uri="{FF2B5EF4-FFF2-40B4-BE49-F238E27FC236}">
                  <a16:creationId xmlns:a16="http://schemas.microsoft.com/office/drawing/2014/main" id="{D31BF7EA-F1E1-E7E2-DD9E-CB9E6E4B0150}"/>
                </a:ext>
              </a:extLst>
            </p:cNvPr>
            <p:cNvCxnSpPr/>
            <p:nvPr/>
          </p:nvCxnSpPr>
          <p:spPr>
            <a:xfrm>
              <a:off x="1934740" y="5989224"/>
              <a:ext cx="7273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0681FE0-1E24-004C-F599-E944518F57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0748" y="6441542"/>
            <a:ext cx="230505" cy="122936"/>
          </a:xfrm>
          <a:prstGeom prst="rect">
            <a:avLst/>
          </a:prstGeom>
        </p:spPr>
      </p:pic>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8" y="533029"/>
            <a:ext cx="230505" cy="184404"/>
          </a:xfrm>
          <a:prstGeom prst="rect">
            <a:avLst/>
          </a:prstGeom>
        </p:spPr>
      </p:pic>
      <p:sp>
        <p:nvSpPr>
          <p:cNvPr id="50" name="Subtitle 2">
            <a:extLst>
              <a:ext uri="{FF2B5EF4-FFF2-40B4-BE49-F238E27FC236}">
                <a16:creationId xmlns:a16="http://schemas.microsoft.com/office/drawing/2014/main" id="{8AB5C906-862F-47F4-0E0C-3C7AFCC81144}"/>
              </a:ext>
            </a:extLst>
          </p:cNvPr>
          <p:cNvSpPr txBox="1">
            <a:spLocks/>
          </p:cNvSpPr>
          <p:nvPr/>
        </p:nvSpPr>
        <p:spPr>
          <a:xfrm>
            <a:off x="591448" y="6876969"/>
            <a:ext cx="5767311"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200" dirty="0">
                <a:solidFill>
                  <a:schemeClr val="tx1"/>
                </a:solidFill>
              </a:rPr>
              <a:t>You may also like</a:t>
            </a:r>
          </a:p>
        </p:txBody>
      </p:sp>
      <p:grpSp>
        <p:nvGrpSpPr>
          <p:cNvPr id="51" name="Group 50">
            <a:extLst>
              <a:ext uri="{FF2B5EF4-FFF2-40B4-BE49-F238E27FC236}">
                <a16:creationId xmlns:a16="http://schemas.microsoft.com/office/drawing/2014/main" id="{CB48226A-016F-0ADB-E851-676C77AF30F6}"/>
              </a:ext>
            </a:extLst>
          </p:cNvPr>
          <p:cNvGrpSpPr/>
          <p:nvPr/>
        </p:nvGrpSpPr>
        <p:grpSpPr>
          <a:xfrm>
            <a:off x="2958743" y="7287673"/>
            <a:ext cx="2307447" cy="1297940"/>
            <a:chOff x="3053743" y="5255235"/>
            <a:chExt cx="2307447" cy="1297940"/>
          </a:xfrm>
        </p:grpSpPr>
        <p:pic>
          <p:nvPicPr>
            <p:cNvPr id="52" name="Picture 51" descr="A picture containing person, person, indoor, looking&#10;&#10;Description automatically generated">
              <a:extLst>
                <a:ext uri="{FF2B5EF4-FFF2-40B4-BE49-F238E27FC236}">
                  <a16:creationId xmlns:a16="http://schemas.microsoft.com/office/drawing/2014/main" id="{2B0A68CD-4E4F-03F3-9F94-453C3E77251D}"/>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50000"/>
                      </a14:imgEffect>
                    </a14:imgLayer>
                  </a14:imgProps>
                </a:ext>
              </a:extLst>
            </a:blip>
            <a:stretch>
              <a:fillRect/>
            </a:stretch>
          </p:blipFill>
          <p:spPr>
            <a:xfrm>
              <a:off x="3053743" y="5255235"/>
              <a:ext cx="2307447" cy="1297940"/>
            </a:xfrm>
            <a:prstGeom prst="rect">
              <a:avLst/>
            </a:prstGeom>
          </p:spPr>
        </p:pic>
        <p:pic>
          <p:nvPicPr>
            <p:cNvPr id="53" name="Picture 2" descr="LOGO PNG | RED VELVET IRENE AND SEULGI MONSTER PNG by kloorer on DeviantArt">
              <a:extLst>
                <a:ext uri="{FF2B5EF4-FFF2-40B4-BE49-F238E27FC236}">
                  <a16:creationId xmlns:a16="http://schemas.microsoft.com/office/drawing/2014/main" id="{F18E3214-AB2B-BC8E-EE93-0407A35628A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39792"/>
            <a:stretch/>
          </p:blipFill>
          <p:spPr bwMode="auto">
            <a:xfrm>
              <a:off x="3461261" y="6138354"/>
              <a:ext cx="1497739" cy="2641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2C31AA07-1228-2C88-571B-D3FA5F93E802}"/>
              </a:ext>
            </a:extLst>
          </p:cNvPr>
          <p:cNvGrpSpPr/>
          <p:nvPr/>
        </p:nvGrpSpPr>
        <p:grpSpPr>
          <a:xfrm>
            <a:off x="677961" y="7287673"/>
            <a:ext cx="2119908" cy="1297940"/>
            <a:chOff x="772961" y="5255235"/>
            <a:chExt cx="2119908" cy="1297940"/>
          </a:xfrm>
        </p:grpSpPr>
        <p:pic>
          <p:nvPicPr>
            <p:cNvPr id="55" name="Picture 54">
              <a:extLst>
                <a:ext uri="{FF2B5EF4-FFF2-40B4-BE49-F238E27FC236}">
                  <a16:creationId xmlns:a16="http://schemas.microsoft.com/office/drawing/2014/main" id="{0C8FAA85-7F9E-A1F0-76BF-EEE184D1FDFA}"/>
                </a:ext>
              </a:extLst>
            </p:cNvPr>
            <p:cNvPicPr>
              <a:picLocks noChangeAspect="1"/>
            </p:cNvPicPr>
            <p:nvPr/>
          </p:nvPicPr>
          <p:blipFill rotWithShape="1">
            <a:blip r:embed="rId13"/>
            <a:srcRect l="12583" t="29520" r="14527" b="3624"/>
            <a:stretch/>
          </p:blipFill>
          <p:spPr>
            <a:xfrm>
              <a:off x="772961" y="5255235"/>
              <a:ext cx="2119908" cy="1297940"/>
            </a:xfrm>
            <a:prstGeom prst="rect">
              <a:avLst/>
            </a:prstGeom>
          </p:spPr>
        </p:pic>
        <p:sp>
          <p:nvSpPr>
            <p:cNvPr id="56" name="Title 1">
              <a:extLst>
                <a:ext uri="{FF2B5EF4-FFF2-40B4-BE49-F238E27FC236}">
                  <a16:creationId xmlns:a16="http://schemas.microsoft.com/office/drawing/2014/main" id="{478C5960-6B65-2249-2F1C-06C88450E05F}"/>
                </a:ext>
              </a:extLst>
            </p:cNvPr>
            <p:cNvSpPr txBox="1">
              <a:spLocks/>
            </p:cNvSpPr>
            <p:nvPr/>
          </p:nvSpPr>
          <p:spPr>
            <a:xfrm>
              <a:off x="1113299" y="5418762"/>
              <a:ext cx="1439233" cy="291618"/>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8000" b="0" i="0" kern="1200">
                  <a:solidFill>
                    <a:schemeClr val="accent1"/>
                  </a:solidFill>
                  <a:latin typeface="Cinzel" pitchFamily="2" charset="77"/>
                  <a:ea typeface="Inter Light" panose="02000503000000020004" pitchFamily="2" charset="0"/>
                  <a:cs typeface="Arial" panose="020B0604020202020204" pitchFamily="34" charset="0"/>
                </a:defRPr>
              </a:lvl1pPr>
            </a:lstStyle>
            <a:p>
              <a:pPr algn="ctr"/>
              <a:r>
                <a:rPr lang="en-GB" sz="1400" spc="600" dirty="0">
                  <a:solidFill>
                    <a:schemeClr val="accent2"/>
                  </a:solidFill>
                </a:rPr>
                <a:t>PSYCHO</a:t>
              </a:r>
            </a:p>
          </p:txBody>
        </p:sp>
      </p:grpSp>
      <p:grpSp>
        <p:nvGrpSpPr>
          <p:cNvPr id="57" name="Group 56">
            <a:extLst>
              <a:ext uri="{FF2B5EF4-FFF2-40B4-BE49-F238E27FC236}">
                <a16:creationId xmlns:a16="http://schemas.microsoft.com/office/drawing/2014/main" id="{76D1899F-CB65-78C5-A775-E0FE092A4ACE}"/>
              </a:ext>
            </a:extLst>
          </p:cNvPr>
          <p:cNvGrpSpPr/>
          <p:nvPr/>
        </p:nvGrpSpPr>
        <p:grpSpPr>
          <a:xfrm>
            <a:off x="5427064" y="7285781"/>
            <a:ext cx="2307447" cy="1297940"/>
            <a:chOff x="7978330" y="5253342"/>
            <a:chExt cx="2307447" cy="1297940"/>
          </a:xfrm>
        </p:grpSpPr>
        <p:pic>
          <p:nvPicPr>
            <p:cNvPr id="58" name="Picture 57">
              <a:extLst>
                <a:ext uri="{FF2B5EF4-FFF2-40B4-BE49-F238E27FC236}">
                  <a16:creationId xmlns:a16="http://schemas.microsoft.com/office/drawing/2014/main" id="{55D260E5-3B6D-A83C-5517-21FBBF5D20A5}"/>
                </a:ext>
              </a:extLst>
            </p:cNvPr>
            <p:cNvPicPr>
              <a:picLocks noChangeAspect="1"/>
            </p:cNvPicPr>
            <p:nvPr/>
          </p:nvPicPr>
          <p:blipFill rotWithShape="1">
            <a:blip r:embed="rId14"/>
            <a:srcRect l="1" t="13089" r="346" b="10273"/>
            <a:stretch/>
          </p:blipFill>
          <p:spPr>
            <a:xfrm>
              <a:off x="7978330" y="5253342"/>
              <a:ext cx="2307447" cy="1297940"/>
            </a:xfrm>
            <a:prstGeom prst="rect">
              <a:avLst/>
            </a:prstGeom>
          </p:spPr>
        </p:pic>
        <p:pic>
          <p:nvPicPr>
            <p:cNvPr id="59" name="Picture 6" descr="Download Red Velvet Indo Channel - Perfect Red Velvet Logo - Full Size PNG  Image - PNGkit">
              <a:extLst>
                <a:ext uri="{FF2B5EF4-FFF2-40B4-BE49-F238E27FC236}">
                  <a16:creationId xmlns:a16="http://schemas.microsoft.com/office/drawing/2014/main" id="{6A6A9708-5BDE-0D4B-7347-B516F1453E6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11055" y="5914463"/>
              <a:ext cx="1008125" cy="5176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FA78DB28-9220-E03A-3F50-1999EE028D24}"/>
              </a:ext>
            </a:extLst>
          </p:cNvPr>
          <p:cNvGrpSpPr/>
          <p:nvPr/>
        </p:nvGrpSpPr>
        <p:grpSpPr>
          <a:xfrm>
            <a:off x="7895385" y="7285780"/>
            <a:ext cx="2295392" cy="1297940"/>
            <a:chOff x="5522064" y="5253343"/>
            <a:chExt cx="2295392" cy="1297940"/>
          </a:xfrm>
        </p:grpSpPr>
        <p:pic>
          <p:nvPicPr>
            <p:cNvPr id="61" name="Picture 60">
              <a:extLst>
                <a:ext uri="{FF2B5EF4-FFF2-40B4-BE49-F238E27FC236}">
                  <a16:creationId xmlns:a16="http://schemas.microsoft.com/office/drawing/2014/main" id="{6B183063-9BF8-B612-9F15-BC43629B91C1}"/>
                </a:ext>
              </a:extLst>
            </p:cNvPr>
            <p:cNvPicPr>
              <a:picLocks noChangeAspect="1"/>
            </p:cNvPicPr>
            <p:nvPr/>
          </p:nvPicPr>
          <p:blipFill>
            <a:blip r:embed="rId16"/>
            <a:srcRect/>
            <a:stretch/>
          </p:blipFill>
          <p:spPr>
            <a:xfrm>
              <a:off x="5522064" y="5253343"/>
              <a:ext cx="2295392" cy="1297940"/>
            </a:xfrm>
            <a:prstGeom prst="rect">
              <a:avLst/>
            </a:prstGeom>
          </p:spPr>
        </p:pic>
        <p:sp>
          <p:nvSpPr>
            <p:cNvPr id="62" name="Title 1">
              <a:extLst>
                <a:ext uri="{FF2B5EF4-FFF2-40B4-BE49-F238E27FC236}">
                  <a16:creationId xmlns:a16="http://schemas.microsoft.com/office/drawing/2014/main" id="{D5B153F3-38F6-EFCB-0E36-FD22247721E2}"/>
                </a:ext>
              </a:extLst>
            </p:cNvPr>
            <p:cNvSpPr txBox="1">
              <a:spLocks/>
            </p:cNvSpPr>
            <p:nvPr/>
          </p:nvSpPr>
          <p:spPr>
            <a:xfrm>
              <a:off x="5700840" y="6065034"/>
              <a:ext cx="1937840" cy="258532"/>
            </a:xfrm>
            <a:prstGeom prst="rect">
              <a:avLst/>
            </a:prstGeom>
            <a:effectLst/>
          </p:spPr>
          <p:txBody>
            <a:bodyPr vert="horz" wrap="square" lIns="91440" tIns="45720" rIns="91440" bIns="45720" rtlCol="0" anchor="b">
              <a:spAutoFit/>
            </a:bodyPr>
            <a:lstStyle>
              <a:lvl1pPr algn="l" defTabSz="914400" rtl="0" eaLnBrk="1" latinLnBrk="0" hangingPunct="1">
                <a:lnSpc>
                  <a:spcPct val="90000"/>
                </a:lnSpc>
                <a:spcBef>
                  <a:spcPct val="0"/>
                </a:spcBef>
                <a:buNone/>
                <a:defRPr sz="8000" b="0" i="0" kern="1200">
                  <a:solidFill>
                    <a:schemeClr val="accent1"/>
                  </a:solidFill>
                  <a:latin typeface="Cinzel" pitchFamily="2" charset="77"/>
                  <a:ea typeface="Inter Light" panose="02000503000000020004" pitchFamily="2" charset="0"/>
                  <a:cs typeface="Arial" panose="020B0604020202020204" pitchFamily="34" charset="0"/>
                </a:defRPr>
              </a:lvl1pPr>
            </a:lstStyle>
            <a:p>
              <a:pPr algn="ctr"/>
              <a:r>
                <a:rPr lang="en-GB" sz="1200" spc="600" dirty="0">
                  <a:solidFill>
                    <a:schemeClr val="tx1"/>
                  </a:solidFill>
                  <a:effectLst>
                    <a:outerShdw blurRad="147469" sx="99937" sy="99937" algn="ctr" rotWithShape="0">
                      <a:schemeClr val="tx1"/>
                    </a:outerShdw>
                  </a:effectLst>
                  <a:latin typeface="Inter Medium" panose="02000503000000020004" pitchFamily="2" charset="0"/>
                  <a:ea typeface="Inter Medium" panose="02000503000000020004" pitchFamily="2" charset="0"/>
                </a:rPr>
                <a:t>AUTOMATIC</a:t>
              </a:r>
            </a:p>
          </p:txBody>
        </p:sp>
      </p:grpSp>
      <p:grpSp>
        <p:nvGrpSpPr>
          <p:cNvPr id="63" name="Group 62">
            <a:extLst>
              <a:ext uri="{FF2B5EF4-FFF2-40B4-BE49-F238E27FC236}">
                <a16:creationId xmlns:a16="http://schemas.microsoft.com/office/drawing/2014/main" id="{12355899-9099-D7CE-1A16-516EB8712C37}"/>
              </a:ext>
            </a:extLst>
          </p:cNvPr>
          <p:cNvGrpSpPr/>
          <p:nvPr/>
        </p:nvGrpSpPr>
        <p:grpSpPr>
          <a:xfrm>
            <a:off x="10351652" y="7285780"/>
            <a:ext cx="2307447" cy="1297940"/>
            <a:chOff x="10446652" y="5253342"/>
            <a:chExt cx="2307447" cy="1297940"/>
          </a:xfrm>
        </p:grpSpPr>
        <p:pic>
          <p:nvPicPr>
            <p:cNvPr id="64" name="Picture 63">
              <a:extLst>
                <a:ext uri="{FF2B5EF4-FFF2-40B4-BE49-F238E27FC236}">
                  <a16:creationId xmlns:a16="http://schemas.microsoft.com/office/drawing/2014/main" id="{E74055BC-8A74-1903-18DB-DA2E5D97AAA9}"/>
                </a:ext>
              </a:extLst>
            </p:cNvPr>
            <p:cNvPicPr>
              <a:picLocks noChangeAspect="1"/>
            </p:cNvPicPr>
            <p:nvPr/>
          </p:nvPicPr>
          <p:blipFill rotWithShape="1">
            <a:blip r:embed="rId17"/>
            <a:srcRect l="8091" r="20797"/>
            <a:stretch/>
          </p:blipFill>
          <p:spPr>
            <a:xfrm>
              <a:off x="10446652" y="5253342"/>
              <a:ext cx="2307447" cy="1297940"/>
            </a:xfrm>
            <a:prstGeom prst="rect">
              <a:avLst/>
            </a:prstGeom>
          </p:spPr>
        </p:pic>
        <p:pic>
          <p:nvPicPr>
            <p:cNvPr id="65" name="Picture 64">
              <a:extLst>
                <a:ext uri="{FF2B5EF4-FFF2-40B4-BE49-F238E27FC236}">
                  <a16:creationId xmlns:a16="http://schemas.microsoft.com/office/drawing/2014/main" id="{BF44B88B-0A64-191E-148B-837EB3EB5761}"/>
                </a:ext>
              </a:extLst>
            </p:cNvPr>
            <p:cNvPicPr>
              <a:picLocks noChangeAspect="1"/>
            </p:cNvPicPr>
            <p:nvPr/>
          </p:nvPicPr>
          <p:blipFill>
            <a:blip r:embed="rId18"/>
            <a:stretch>
              <a:fillRect/>
            </a:stretch>
          </p:blipFill>
          <p:spPr>
            <a:xfrm>
              <a:off x="10486331" y="5899804"/>
              <a:ext cx="1249342" cy="594459"/>
            </a:xfrm>
            <a:prstGeom prst="rect">
              <a:avLst/>
            </a:prstGeom>
          </p:spPr>
        </p:pic>
      </p:grpSp>
    </p:spTree>
    <p:extLst>
      <p:ext uri="{BB962C8B-B14F-4D97-AF65-F5344CB8AC3E}">
        <p14:creationId xmlns:p14="http://schemas.microsoft.com/office/powerpoint/2010/main" val="270054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iterate type="wd">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display="0">
                  <p:stCondLst>
                    <p:cond delay="indefinite"/>
                  </p:stCondLst>
                </p:cTn>
                <p:tgtEl>
                  <p:spTgt spid="16"/>
                </p:tgtEl>
              </p:cMediaNode>
            </p:video>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28ReasonsMV-comp">
            <a:hlinkClick r:id="" action="ppaction://media"/>
            <a:extLst>
              <a:ext uri="{FF2B5EF4-FFF2-40B4-BE49-F238E27FC236}">
                <a16:creationId xmlns:a16="http://schemas.microsoft.com/office/drawing/2014/main" id="{870E1834-EB8E-F3A0-D9FD-7AD142FA5E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22255" y="0"/>
            <a:ext cx="8378226" cy="6283670"/>
          </a:xfrm>
          <a:prstGeom prst="rect">
            <a:avLst/>
          </a:prstGeom>
        </p:spPr>
      </p:pic>
      <p:sp>
        <p:nvSpPr>
          <p:cNvPr id="4" name="Rectangle 3">
            <a:extLst>
              <a:ext uri="{FF2B5EF4-FFF2-40B4-BE49-F238E27FC236}">
                <a16:creationId xmlns:a16="http://schemas.microsoft.com/office/drawing/2014/main" id="{2FBC783A-3B48-D66E-E5FE-6FEDB6049C48}"/>
              </a:ext>
            </a:extLst>
          </p:cNvPr>
          <p:cNvSpPr/>
          <p:nvPr/>
        </p:nvSpPr>
        <p:spPr>
          <a:xfrm>
            <a:off x="0" y="3636579"/>
            <a:ext cx="12192000" cy="3221421"/>
          </a:xfrm>
          <a:prstGeom prst="rect">
            <a:avLst/>
          </a:prstGeom>
          <a:gradFill>
            <a:gsLst>
              <a:gs pos="0">
                <a:schemeClr val="bg1">
                  <a:alpha val="0"/>
                </a:schemeClr>
              </a:gs>
              <a:gs pos="9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18" name="Rectangle 17">
            <a:extLst>
              <a:ext uri="{FF2B5EF4-FFF2-40B4-BE49-F238E27FC236}">
                <a16:creationId xmlns:a16="http://schemas.microsoft.com/office/drawing/2014/main" id="{22987EBE-9A14-D049-D17A-1DF6DC181B30}"/>
              </a:ext>
            </a:extLst>
          </p:cNvPr>
          <p:cNvSpPr/>
          <p:nvPr/>
        </p:nvSpPr>
        <p:spPr>
          <a:xfrm rot="5400000">
            <a:off x="269259" y="-269153"/>
            <a:ext cx="6857893" cy="7396415"/>
          </a:xfrm>
          <a:prstGeom prst="rect">
            <a:avLst/>
          </a:prstGeom>
          <a:gradFill>
            <a:gsLst>
              <a:gs pos="0">
                <a:schemeClr val="bg1">
                  <a:alpha val="0"/>
                </a:schemeClr>
              </a:gs>
              <a:gs pos="44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a:off x="0" y="3645560"/>
            <a:ext cx="12192000" cy="3221421"/>
          </a:xfrm>
          <a:prstGeom prst="rect">
            <a:avLst/>
          </a:prstGeom>
          <a:gradFill>
            <a:gsLst>
              <a:gs pos="0">
                <a:schemeClr val="bg1">
                  <a:alpha val="0"/>
                </a:schemeClr>
              </a:gs>
              <a:gs pos="100000">
                <a:schemeClr val="bg1">
                  <a:alpha val="16773"/>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2" name="Title 1">
            <a:extLst>
              <a:ext uri="{FF2B5EF4-FFF2-40B4-BE49-F238E27FC236}">
                <a16:creationId xmlns:a16="http://schemas.microsoft.com/office/drawing/2014/main" id="{8EFE89B0-1786-FE83-F233-AE11FA0DC5B6}"/>
              </a:ext>
            </a:extLst>
          </p:cNvPr>
          <p:cNvSpPr>
            <a:spLocks noGrp="1"/>
          </p:cNvSpPr>
          <p:nvPr>
            <p:ph type="ctrTitle"/>
          </p:nvPr>
        </p:nvSpPr>
        <p:spPr>
          <a:xfrm>
            <a:off x="591448" y="1696730"/>
            <a:ext cx="7396414" cy="1031821"/>
          </a:xfrm>
        </p:spPr>
        <p:txBody>
          <a:bodyPr/>
          <a:lstStyle/>
          <a:p>
            <a:r>
              <a:rPr lang="en-GB" sz="6600" spc="600" dirty="0"/>
              <a:t>28 REASONS</a:t>
            </a: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8" y="2628366"/>
            <a:ext cx="5767311" cy="867930"/>
          </a:xfrm>
        </p:spPr>
        <p:txBody>
          <a:bodyPr/>
          <a:lstStyle/>
          <a:p>
            <a:r>
              <a:rPr lang="en-HK" dirty="0" err="1">
                <a:solidFill>
                  <a:schemeClr val="tx1">
                    <a:alpha val="80000"/>
                  </a:schemeClr>
                </a:solidFill>
              </a:rPr>
              <a:t>Seulgi</a:t>
            </a:r>
            <a:r>
              <a:rPr lang="en-HK" dirty="0">
                <a:solidFill>
                  <a:schemeClr val="tx1">
                    <a:alpha val="80000"/>
                  </a:schemeClr>
                </a:solidFill>
              </a:rPr>
              <a:t> is a toxic woman who hurt her man with her attitude, showing red flags that he shouldn’t be ignoring. However, he keeps wanting her. And on the other hand, she claims she has no bad intentions, feeding an ambiguity that doesn’t let him go away.</a:t>
            </a:r>
            <a:endParaRPr lang="en-GB" dirty="0">
              <a:solidFill>
                <a:schemeClr val="tx1">
                  <a:alpha val="80000"/>
                </a:schemeClr>
              </a:solidFill>
            </a:endParaRPr>
          </a:p>
        </p:txBody>
      </p:sp>
      <p:grpSp>
        <p:nvGrpSpPr>
          <p:cNvPr id="13" name="Group 12">
            <a:extLst>
              <a:ext uri="{FF2B5EF4-FFF2-40B4-BE49-F238E27FC236}">
                <a16:creationId xmlns:a16="http://schemas.microsoft.com/office/drawing/2014/main" id="{EF6ACA9E-4682-66CA-BA76-914349854472}"/>
              </a:ext>
            </a:extLst>
          </p:cNvPr>
          <p:cNvGrpSpPr/>
          <p:nvPr/>
        </p:nvGrpSpPr>
        <p:grpSpPr>
          <a:xfrm>
            <a:off x="591448" y="3673206"/>
            <a:ext cx="1997086" cy="258532"/>
            <a:chOff x="665018" y="5874865"/>
            <a:chExt cx="1997086" cy="258532"/>
          </a:xfrm>
        </p:grpSpPr>
        <p:sp>
          <p:nvSpPr>
            <p:cNvPr id="10" name="Subtitle 2">
              <a:extLst>
                <a:ext uri="{FF2B5EF4-FFF2-40B4-BE49-F238E27FC236}">
                  <a16:creationId xmlns:a16="http://schemas.microsoft.com/office/drawing/2014/main" id="{6CDDE908-E3A1-FC86-1E70-9BDEC4DAC9F6}"/>
                </a:ext>
              </a:extLst>
            </p:cNvPr>
            <p:cNvSpPr txBox="1">
              <a:spLocks/>
            </p:cNvSpPr>
            <p:nvPr/>
          </p:nvSpPr>
          <p:spPr>
            <a:xfrm>
              <a:off x="665018" y="5874865"/>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WATCH NOW</a:t>
              </a:r>
              <a:endParaRPr lang="en-GB" sz="1200" b="1" dirty="0">
                <a:solidFill>
                  <a:schemeClr val="tx1"/>
                </a:solidFill>
                <a:latin typeface="Inter" panose="02000503000000020004" pitchFamily="2" charset="0"/>
                <a:ea typeface="Inter" panose="02000503000000020004" pitchFamily="2" charset="0"/>
              </a:endParaRPr>
            </a:p>
          </p:txBody>
        </p:sp>
        <p:cxnSp>
          <p:nvCxnSpPr>
            <p:cNvPr id="12" name="Straight Connector 11">
              <a:extLst>
                <a:ext uri="{FF2B5EF4-FFF2-40B4-BE49-F238E27FC236}">
                  <a16:creationId xmlns:a16="http://schemas.microsoft.com/office/drawing/2014/main" id="{D31BF7EA-F1E1-E7E2-DD9E-CB9E6E4B0150}"/>
                </a:ext>
              </a:extLst>
            </p:cNvPr>
            <p:cNvCxnSpPr/>
            <p:nvPr/>
          </p:nvCxnSpPr>
          <p:spPr>
            <a:xfrm>
              <a:off x="1934740" y="5989224"/>
              <a:ext cx="7273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0681FE0-1E24-004C-F599-E944518F57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5980748" y="4803984"/>
            <a:ext cx="230505" cy="122936"/>
          </a:xfrm>
          <a:prstGeom prst="rect">
            <a:avLst/>
          </a:prstGeom>
        </p:spPr>
      </p:pic>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8" y="533029"/>
            <a:ext cx="230505" cy="184404"/>
          </a:xfrm>
          <a:prstGeom prst="rect">
            <a:avLst/>
          </a:prstGeom>
        </p:spPr>
      </p:pic>
      <p:sp>
        <p:nvSpPr>
          <p:cNvPr id="22" name="Subtitle 2">
            <a:extLst>
              <a:ext uri="{FF2B5EF4-FFF2-40B4-BE49-F238E27FC236}">
                <a16:creationId xmlns:a16="http://schemas.microsoft.com/office/drawing/2014/main" id="{C47F7A68-D60F-4EAA-2667-C596AB621AC2}"/>
              </a:ext>
            </a:extLst>
          </p:cNvPr>
          <p:cNvSpPr txBox="1">
            <a:spLocks/>
          </p:cNvSpPr>
          <p:nvPr/>
        </p:nvSpPr>
        <p:spPr>
          <a:xfrm>
            <a:off x="591448" y="4844531"/>
            <a:ext cx="5767311"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200" dirty="0">
                <a:solidFill>
                  <a:schemeClr val="tx1"/>
                </a:solidFill>
              </a:rPr>
              <a:t>You may also like</a:t>
            </a:r>
          </a:p>
        </p:txBody>
      </p:sp>
      <p:grpSp>
        <p:nvGrpSpPr>
          <p:cNvPr id="31" name="Group 30">
            <a:extLst>
              <a:ext uri="{FF2B5EF4-FFF2-40B4-BE49-F238E27FC236}">
                <a16:creationId xmlns:a16="http://schemas.microsoft.com/office/drawing/2014/main" id="{CEB9E7C2-CE82-E456-2FBE-9210339337C5}"/>
              </a:ext>
            </a:extLst>
          </p:cNvPr>
          <p:cNvGrpSpPr/>
          <p:nvPr/>
        </p:nvGrpSpPr>
        <p:grpSpPr>
          <a:xfrm>
            <a:off x="2958743" y="5255235"/>
            <a:ext cx="2307447" cy="1297940"/>
            <a:chOff x="3053743" y="5255235"/>
            <a:chExt cx="2307447" cy="1297940"/>
          </a:xfrm>
        </p:grpSpPr>
        <p:pic>
          <p:nvPicPr>
            <p:cNvPr id="11" name="Picture 10" descr="A picture containing person, person, indoor, looking&#10;&#10;Description automatically generated">
              <a:extLst>
                <a:ext uri="{FF2B5EF4-FFF2-40B4-BE49-F238E27FC236}">
                  <a16:creationId xmlns:a16="http://schemas.microsoft.com/office/drawing/2014/main" id="{304EBDD5-0BDB-A8C9-3938-29D4A465223F}"/>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50000"/>
                      </a14:imgEffect>
                    </a14:imgLayer>
                  </a14:imgProps>
                </a:ext>
              </a:extLst>
            </a:blip>
            <a:stretch>
              <a:fillRect/>
            </a:stretch>
          </p:blipFill>
          <p:spPr>
            <a:xfrm>
              <a:off x="3053743" y="5255235"/>
              <a:ext cx="2307447" cy="1297940"/>
            </a:xfrm>
            <a:prstGeom prst="rect">
              <a:avLst/>
            </a:prstGeom>
          </p:spPr>
        </p:pic>
        <p:pic>
          <p:nvPicPr>
            <p:cNvPr id="23" name="Picture 2" descr="LOGO PNG | RED VELVET IRENE AND SEULGI MONSTER PNG by kloorer on DeviantArt">
              <a:extLst>
                <a:ext uri="{FF2B5EF4-FFF2-40B4-BE49-F238E27FC236}">
                  <a16:creationId xmlns:a16="http://schemas.microsoft.com/office/drawing/2014/main" id="{2085EE18-3CF7-9B62-D0B0-A6D42DA7D88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39792"/>
            <a:stretch/>
          </p:blipFill>
          <p:spPr bwMode="auto">
            <a:xfrm>
              <a:off x="3461261" y="6138354"/>
              <a:ext cx="1497739" cy="2641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4C3924C-2B48-4ACC-2EB8-4629DC8A624F}"/>
              </a:ext>
            </a:extLst>
          </p:cNvPr>
          <p:cNvGrpSpPr/>
          <p:nvPr/>
        </p:nvGrpSpPr>
        <p:grpSpPr>
          <a:xfrm>
            <a:off x="677961" y="5255235"/>
            <a:ext cx="2119908" cy="1297940"/>
            <a:chOff x="772961" y="5255235"/>
            <a:chExt cx="2119908" cy="1297940"/>
          </a:xfrm>
        </p:grpSpPr>
        <p:pic>
          <p:nvPicPr>
            <p:cNvPr id="9" name="Picture 8">
              <a:extLst>
                <a:ext uri="{FF2B5EF4-FFF2-40B4-BE49-F238E27FC236}">
                  <a16:creationId xmlns:a16="http://schemas.microsoft.com/office/drawing/2014/main" id="{8FCE220B-64F2-88B3-82B1-21AB7FE18034}"/>
                </a:ext>
              </a:extLst>
            </p:cNvPr>
            <p:cNvPicPr>
              <a:picLocks noChangeAspect="1"/>
            </p:cNvPicPr>
            <p:nvPr/>
          </p:nvPicPr>
          <p:blipFill rotWithShape="1">
            <a:blip r:embed="rId13"/>
            <a:srcRect l="12583" t="29520" r="14527" b="3624"/>
            <a:stretch/>
          </p:blipFill>
          <p:spPr>
            <a:xfrm>
              <a:off x="772961" y="5255235"/>
              <a:ext cx="2119908" cy="1297940"/>
            </a:xfrm>
            <a:prstGeom prst="rect">
              <a:avLst/>
            </a:prstGeom>
          </p:spPr>
        </p:pic>
        <p:sp>
          <p:nvSpPr>
            <p:cNvPr id="24" name="Title 1">
              <a:extLst>
                <a:ext uri="{FF2B5EF4-FFF2-40B4-BE49-F238E27FC236}">
                  <a16:creationId xmlns:a16="http://schemas.microsoft.com/office/drawing/2014/main" id="{2D0A82F5-C0B2-26E3-C628-90ADF9048E71}"/>
                </a:ext>
              </a:extLst>
            </p:cNvPr>
            <p:cNvSpPr txBox="1">
              <a:spLocks/>
            </p:cNvSpPr>
            <p:nvPr/>
          </p:nvSpPr>
          <p:spPr>
            <a:xfrm>
              <a:off x="1113299" y="5418762"/>
              <a:ext cx="1439233" cy="291618"/>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8000" b="0" i="0" kern="1200">
                  <a:solidFill>
                    <a:schemeClr val="accent1"/>
                  </a:solidFill>
                  <a:latin typeface="Cinzel" pitchFamily="2" charset="77"/>
                  <a:ea typeface="Inter Light" panose="02000503000000020004" pitchFamily="2" charset="0"/>
                  <a:cs typeface="Arial" panose="020B0604020202020204" pitchFamily="34" charset="0"/>
                </a:defRPr>
              </a:lvl1pPr>
            </a:lstStyle>
            <a:p>
              <a:pPr algn="ctr"/>
              <a:r>
                <a:rPr lang="en-GB" sz="1400" spc="600" dirty="0">
                  <a:solidFill>
                    <a:schemeClr val="accent2"/>
                  </a:solidFill>
                </a:rPr>
                <a:t>PSYCHO</a:t>
              </a:r>
            </a:p>
          </p:txBody>
        </p:sp>
      </p:grpSp>
      <p:grpSp>
        <p:nvGrpSpPr>
          <p:cNvPr id="29" name="Group 28">
            <a:extLst>
              <a:ext uri="{FF2B5EF4-FFF2-40B4-BE49-F238E27FC236}">
                <a16:creationId xmlns:a16="http://schemas.microsoft.com/office/drawing/2014/main" id="{8FB505EE-7072-41FD-26F9-263655C4D6D9}"/>
              </a:ext>
            </a:extLst>
          </p:cNvPr>
          <p:cNvGrpSpPr/>
          <p:nvPr/>
        </p:nvGrpSpPr>
        <p:grpSpPr>
          <a:xfrm>
            <a:off x="5427064" y="5253343"/>
            <a:ext cx="2307447" cy="1297940"/>
            <a:chOff x="7978330" y="5253342"/>
            <a:chExt cx="2307447" cy="1297940"/>
          </a:xfrm>
        </p:grpSpPr>
        <p:pic>
          <p:nvPicPr>
            <p:cNvPr id="15" name="Picture 14">
              <a:extLst>
                <a:ext uri="{FF2B5EF4-FFF2-40B4-BE49-F238E27FC236}">
                  <a16:creationId xmlns:a16="http://schemas.microsoft.com/office/drawing/2014/main" id="{8EA93290-2296-F508-6CB0-30C43207E615}"/>
                </a:ext>
              </a:extLst>
            </p:cNvPr>
            <p:cNvPicPr>
              <a:picLocks noChangeAspect="1"/>
            </p:cNvPicPr>
            <p:nvPr/>
          </p:nvPicPr>
          <p:blipFill rotWithShape="1">
            <a:blip r:embed="rId14"/>
            <a:srcRect l="1" t="13089" r="346" b="10273"/>
            <a:stretch/>
          </p:blipFill>
          <p:spPr>
            <a:xfrm>
              <a:off x="7978330" y="5253342"/>
              <a:ext cx="2307447" cy="1297940"/>
            </a:xfrm>
            <a:prstGeom prst="rect">
              <a:avLst/>
            </a:prstGeom>
          </p:spPr>
        </p:pic>
        <p:pic>
          <p:nvPicPr>
            <p:cNvPr id="26" name="Picture 6" descr="Download Red Velvet Indo Channel - Perfect Red Velvet Logo - Full Size PNG  Image - PNGkit">
              <a:extLst>
                <a:ext uri="{FF2B5EF4-FFF2-40B4-BE49-F238E27FC236}">
                  <a16:creationId xmlns:a16="http://schemas.microsoft.com/office/drawing/2014/main" id="{7C722E3A-F82D-B03F-9DC1-874EE0A95A1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11055" y="5914463"/>
              <a:ext cx="1008125" cy="5176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029CCBA7-945D-7774-A3A1-BD1021BA95E5}"/>
              </a:ext>
            </a:extLst>
          </p:cNvPr>
          <p:cNvGrpSpPr/>
          <p:nvPr/>
        </p:nvGrpSpPr>
        <p:grpSpPr>
          <a:xfrm>
            <a:off x="7895385" y="5253342"/>
            <a:ext cx="2295392" cy="1297940"/>
            <a:chOff x="5522064" y="5253343"/>
            <a:chExt cx="2295392" cy="1297940"/>
          </a:xfrm>
        </p:grpSpPr>
        <p:pic>
          <p:nvPicPr>
            <p:cNvPr id="14" name="Picture 13">
              <a:extLst>
                <a:ext uri="{FF2B5EF4-FFF2-40B4-BE49-F238E27FC236}">
                  <a16:creationId xmlns:a16="http://schemas.microsoft.com/office/drawing/2014/main" id="{61102E16-ACAA-221E-3B18-2AC8CFFA339B}"/>
                </a:ext>
              </a:extLst>
            </p:cNvPr>
            <p:cNvPicPr>
              <a:picLocks noChangeAspect="1"/>
            </p:cNvPicPr>
            <p:nvPr/>
          </p:nvPicPr>
          <p:blipFill>
            <a:blip r:embed="rId16"/>
            <a:srcRect/>
            <a:stretch/>
          </p:blipFill>
          <p:spPr>
            <a:xfrm>
              <a:off x="5522064" y="5253343"/>
              <a:ext cx="2295392" cy="1297940"/>
            </a:xfrm>
            <a:prstGeom prst="rect">
              <a:avLst/>
            </a:prstGeom>
          </p:spPr>
        </p:pic>
        <p:sp>
          <p:nvSpPr>
            <p:cNvPr id="25" name="Title 1">
              <a:extLst>
                <a:ext uri="{FF2B5EF4-FFF2-40B4-BE49-F238E27FC236}">
                  <a16:creationId xmlns:a16="http://schemas.microsoft.com/office/drawing/2014/main" id="{281A9C32-DE88-56CB-A406-C757D1ADA6D9}"/>
                </a:ext>
              </a:extLst>
            </p:cNvPr>
            <p:cNvSpPr txBox="1">
              <a:spLocks/>
            </p:cNvSpPr>
            <p:nvPr/>
          </p:nvSpPr>
          <p:spPr>
            <a:xfrm>
              <a:off x="5700840" y="6065034"/>
              <a:ext cx="1937840" cy="258532"/>
            </a:xfrm>
            <a:prstGeom prst="rect">
              <a:avLst/>
            </a:prstGeom>
            <a:effectLst/>
          </p:spPr>
          <p:txBody>
            <a:bodyPr vert="horz" wrap="square" lIns="91440" tIns="45720" rIns="91440" bIns="45720" rtlCol="0" anchor="b">
              <a:spAutoFit/>
            </a:bodyPr>
            <a:lstStyle>
              <a:lvl1pPr algn="l" defTabSz="914400" rtl="0" eaLnBrk="1" latinLnBrk="0" hangingPunct="1">
                <a:lnSpc>
                  <a:spcPct val="90000"/>
                </a:lnSpc>
                <a:spcBef>
                  <a:spcPct val="0"/>
                </a:spcBef>
                <a:buNone/>
                <a:defRPr sz="8000" b="0" i="0" kern="1200">
                  <a:solidFill>
                    <a:schemeClr val="accent1"/>
                  </a:solidFill>
                  <a:latin typeface="Cinzel" pitchFamily="2" charset="77"/>
                  <a:ea typeface="Inter Light" panose="02000503000000020004" pitchFamily="2" charset="0"/>
                  <a:cs typeface="Arial" panose="020B0604020202020204" pitchFamily="34" charset="0"/>
                </a:defRPr>
              </a:lvl1pPr>
            </a:lstStyle>
            <a:p>
              <a:pPr algn="ctr"/>
              <a:r>
                <a:rPr lang="en-GB" sz="1200" spc="600" dirty="0">
                  <a:solidFill>
                    <a:schemeClr val="tx1"/>
                  </a:solidFill>
                  <a:effectLst>
                    <a:outerShdw blurRad="147469" sx="99937" sy="99937" algn="ctr" rotWithShape="0">
                      <a:schemeClr val="tx1"/>
                    </a:outerShdw>
                  </a:effectLst>
                  <a:latin typeface="Inter Medium" panose="02000503000000020004" pitchFamily="2" charset="0"/>
                  <a:ea typeface="Inter Medium" panose="02000503000000020004" pitchFamily="2" charset="0"/>
                </a:rPr>
                <a:t>AUTOMATIC</a:t>
              </a:r>
            </a:p>
          </p:txBody>
        </p:sp>
      </p:grpSp>
      <p:grpSp>
        <p:nvGrpSpPr>
          <p:cNvPr id="28" name="Group 27">
            <a:extLst>
              <a:ext uri="{FF2B5EF4-FFF2-40B4-BE49-F238E27FC236}">
                <a16:creationId xmlns:a16="http://schemas.microsoft.com/office/drawing/2014/main" id="{84F532FD-EFB5-4C8F-CC21-F850B1B33DC7}"/>
              </a:ext>
            </a:extLst>
          </p:cNvPr>
          <p:cNvGrpSpPr/>
          <p:nvPr/>
        </p:nvGrpSpPr>
        <p:grpSpPr>
          <a:xfrm>
            <a:off x="10351652" y="5253342"/>
            <a:ext cx="2307447" cy="1297940"/>
            <a:chOff x="10446652" y="5253342"/>
            <a:chExt cx="2307447" cy="1297940"/>
          </a:xfrm>
        </p:grpSpPr>
        <p:pic>
          <p:nvPicPr>
            <p:cNvPr id="20" name="Picture 19">
              <a:extLst>
                <a:ext uri="{FF2B5EF4-FFF2-40B4-BE49-F238E27FC236}">
                  <a16:creationId xmlns:a16="http://schemas.microsoft.com/office/drawing/2014/main" id="{E4B62340-3456-5FE4-D525-FC2F9184FA4E}"/>
                </a:ext>
              </a:extLst>
            </p:cNvPr>
            <p:cNvPicPr>
              <a:picLocks noChangeAspect="1"/>
            </p:cNvPicPr>
            <p:nvPr/>
          </p:nvPicPr>
          <p:blipFill rotWithShape="1">
            <a:blip r:embed="rId17"/>
            <a:srcRect l="8091" r="20797"/>
            <a:stretch/>
          </p:blipFill>
          <p:spPr>
            <a:xfrm>
              <a:off x="10446652" y="5253342"/>
              <a:ext cx="2307447" cy="1297940"/>
            </a:xfrm>
            <a:prstGeom prst="rect">
              <a:avLst/>
            </a:prstGeom>
          </p:spPr>
        </p:pic>
        <p:pic>
          <p:nvPicPr>
            <p:cNvPr id="27" name="Picture 26">
              <a:extLst>
                <a:ext uri="{FF2B5EF4-FFF2-40B4-BE49-F238E27FC236}">
                  <a16:creationId xmlns:a16="http://schemas.microsoft.com/office/drawing/2014/main" id="{0FBAD671-35C3-40C6-B2C9-6F3088A98A61}"/>
                </a:ext>
              </a:extLst>
            </p:cNvPr>
            <p:cNvPicPr>
              <a:picLocks noChangeAspect="1"/>
            </p:cNvPicPr>
            <p:nvPr/>
          </p:nvPicPr>
          <p:blipFill>
            <a:blip r:embed="rId18"/>
            <a:stretch>
              <a:fillRect/>
            </a:stretch>
          </p:blipFill>
          <p:spPr>
            <a:xfrm>
              <a:off x="10486331" y="5899804"/>
              <a:ext cx="1249342" cy="594459"/>
            </a:xfrm>
            <a:prstGeom prst="rect">
              <a:avLst/>
            </a:prstGeom>
          </p:spPr>
        </p:pic>
      </p:grpSp>
    </p:spTree>
    <p:extLst>
      <p:ext uri="{BB962C8B-B14F-4D97-AF65-F5344CB8AC3E}">
        <p14:creationId xmlns:p14="http://schemas.microsoft.com/office/powerpoint/2010/main" val="1755130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svg="http://schemas.microsoft.com/office/drawing/2016/SVG/main" xmlns:a14="http://schemas.microsoft.com/office/drawing/2010/main"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9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person, person, indoor, looking&#10;&#10;Description automatically generated">
            <a:extLst>
              <a:ext uri="{FF2B5EF4-FFF2-40B4-BE49-F238E27FC236}">
                <a16:creationId xmlns:a16="http://schemas.microsoft.com/office/drawing/2014/main" id="{2B634A2A-CC6B-B273-5903-6BE67992A014}"/>
              </a:ext>
            </a:extLst>
          </p:cNvPr>
          <p:cNvPicPr>
            <a:picLocks noGrp="1" noChangeAspect="1"/>
          </p:cNvPicPr>
          <p:nvPr>
            <p:ph type="pic" idx="10"/>
          </p:nvPr>
        </p:nvPicPr>
        <p:blipFill rotWithShape="1">
          <a:blip r:embed="rId2"/>
          <a:srcRect l="-10317" r="10317"/>
          <a:stretch/>
        </p:blipFill>
        <p:spPr>
          <a:xfrm>
            <a:off x="0" y="0"/>
            <a:ext cx="12192000" cy="6858000"/>
          </a:xfrm>
        </p:spPr>
      </p:pic>
      <p:sp>
        <p:nvSpPr>
          <p:cNvPr id="14" name="Rectangle 13">
            <a:extLst>
              <a:ext uri="{FF2B5EF4-FFF2-40B4-BE49-F238E27FC236}">
                <a16:creationId xmlns:a16="http://schemas.microsoft.com/office/drawing/2014/main" id="{CF4DB94B-36B6-5585-0060-DC5AD11DA8FF}"/>
              </a:ext>
            </a:extLst>
          </p:cNvPr>
          <p:cNvSpPr/>
          <p:nvPr/>
        </p:nvSpPr>
        <p:spPr>
          <a:xfrm rot="5400000">
            <a:off x="-1347900" y="1348006"/>
            <a:ext cx="6857893" cy="4162100"/>
          </a:xfrm>
          <a:prstGeom prst="rect">
            <a:avLst/>
          </a:prstGeom>
          <a:gradFill>
            <a:gsLst>
              <a:gs pos="0">
                <a:schemeClr val="bg1">
                  <a:alpha val="0"/>
                </a:schemeClr>
              </a:gs>
              <a:gs pos="67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a:off x="0" y="3037491"/>
            <a:ext cx="12192000" cy="3820510"/>
          </a:xfrm>
          <a:prstGeom prst="rect">
            <a:avLst/>
          </a:prstGeom>
          <a:gradFill>
            <a:gsLst>
              <a:gs pos="0">
                <a:schemeClr val="bg1">
                  <a:alpha val="0"/>
                </a:schemeClr>
              </a:gs>
              <a:gs pos="100000">
                <a:schemeClr val="bg1">
                  <a:alpha val="40187"/>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7" y="5043385"/>
            <a:ext cx="5231283" cy="674031"/>
          </a:xfrm>
        </p:spPr>
        <p:txBody>
          <a:bodyPr/>
          <a:lstStyle/>
          <a:p>
            <a:r>
              <a:rPr lang="en-HK" dirty="0">
                <a:solidFill>
                  <a:schemeClr val="tx1">
                    <a:alpha val="80000"/>
                  </a:schemeClr>
                </a:solidFill>
                <a:effectLst/>
              </a:rPr>
              <a:t>A female vampire that preys on young girls and stalks them in their dreams. Laura couldn’t give Carmilla up and Carmilla couldn’t give up the madness of ‘feeding’ off Laura.</a:t>
            </a:r>
            <a:endParaRPr lang="en-GB" dirty="0">
              <a:solidFill>
                <a:schemeClr val="tx1">
                  <a:alpha val="80000"/>
                </a:schemeClr>
              </a:solidFill>
            </a:endParaRPr>
          </a:p>
        </p:txBody>
      </p:sp>
      <p:grpSp>
        <p:nvGrpSpPr>
          <p:cNvPr id="13" name="Group 12">
            <a:extLst>
              <a:ext uri="{FF2B5EF4-FFF2-40B4-BE49-F238E27FC236}">
                <a16:creationId xmlns:a16="http://schemas.microsoft.com/office/drawing/2014/main" id="{EF6ACA9E-4682-66CA-BA76-914349854472}"/>
              </a:ext>
            </a:extLst>
          </p:cNvPr>
          <p:cNvGrpSpPr/>
          <p:nvPr/>
        </p:nvGrpSpPr>
        <p:grpSpPr>
          <a:xfrm>
            <a:off x="591448" y="6014011"/>
            <a:ext cx="1997086" cy="258532"/>
            <a:chOff x="665018" y="5874865"/>
            <a:chExt cx="1997086" cy="258532"/>
          </a:xfrm>
        </p:grpSpPr>
        <p:sp>
          <p:nvSpPr>
            <p:cNvPr id="10" name="Subtitle 2">
              <a:extLst>
                <a:ext uri="{FF2B5EF4-FFF2-40B4-BE49-F238E27FC236}">
                  <a16:creationId xmlns:a16="http://schemas.microsoft.com/office/drawing/2014/main" id="{6CDDE908-E3A1-FC86-1E70-9BDEC4DAC9F6}"/>
                </a:ext>
              </a:extLst>
            </p:cNvPr>
            <p:cNvSpPr txBox="1">
              <a:spLocks/>
            </p:cNvSpPr>
            <p:nvPr/>
          </p:nvSpPr>
          <p:spPr>
            <a:xfrm>
              <a:off x="665018" y="5874865"/>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WATCH NOW</a:t>
              </a:r>
              <a:endParaRPr lang="en-GB" sz="1200" b="1" dirty="0">
                <a:solidFill>
                  <a:schemeClr val="tx1"/>
                </a:solidFill>
                <a:latin typeface="Inter" panose="02000503000000020004" pitchFamily="2" charset="0"/>
                <a:ea typeface="Inter" panose="02000503000000020004" pitchFamily="2" charset="0"/>
              </a:endParaRPr>
            </a:p>
          </p:txBody>
        </p:sp>
        <p:cxnSp>
          <p:nvCxnSpPr>
            <p:cNvPr id="12" name="Straight Connector 11">
              <a:extLst>
                <a:ext uri="{FF2B5EF4-FFF2-40B4-BE49-F238E27FC236}">
                  <a16:creationId xmlns:a16="http://schemas.microsoft.com/office/drawing/2014/main" id="{D31BF7EA-F1E1-E7E2-DD9E-CB9E6E4B0150}"/>
                </a:ext>
              </a:extLst>
            </p:cNvPr>
            <p:cNvCxnSpPr/>
            <p:nvPr/>
          </p:nvCxnSpPr>
          <p:spPr>
            <a:xfrm>
              <a:off x="1934740" y="5989224"/>
              <a:ext cx="7273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0681FE0-1E24-004C-F599-E944518F57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0748" y="6441542"/>
            <a:ext cx="230505" cy="122936"/>
          </a:xfrm>
          <a:prstGeom prst="rect">
            <a:avLst/>
          </a:prstGeom>
        </p:spPr>
      </p:pic>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448" y="533029"/>
            <a:ext cx="230505" cy="184404"/>
          </a:xfrm>
          <a:prstGeom prst="rect">
            <a:avLst/>
          </a:prstGeom>
        </p:spPr>
      </p:pic>
      <p:pic>
        <p:nvPicPr>
          <p:cNvPr id="6146" name="Picture 2" descr="LOGO PNG | RED VELVET IRENE AND SEULGI MONSTER PNG by kloorer on DeviantArt">
            <a:extLst>
              <a:ext uri="{FF2B5EF4-FFF2-40B4-BE49-F238E27FC236}">
                <a16:creationId xmlns:a16="http://schemas.microsoft.com/office/drawing/2014/main" id="{9E905E4C-D71C-F508-1E8F-E1385334B7D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9792"/>
          <a:stretch/>
        </p:blipFill>
        <p:spPr bwMode="auto">
          <a:xfrm>
            <a:off x="405134" y="3797196"/>
            <a:ext cx="5687658" cy="100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75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iterate type="wd">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59A974C-EC9A-FD29-FE6A-F91470853128}"/>
              </a:ext>
            </a:extLst>
          </p:cNvPr>
          <p:cNvPicPr>
            <a:picLocks noGrp="1" noChangeAspect="1"/>
          </p:cNvPicPr>
          <p:nvPr>
            <p:ph type="pic" idx="10"/>
          </p:nvPr>
        </p:nvPicPr>
        <p:blipFill rotWithShape="1">
          <a:blip r:embed="rId2"/>
          <a:srcRect l="4928" t="42123" r="26391"/>
          <a:stretch/>
        </p:blipFill>
        <p:spPr>
          <a:xfrm>
            <a:off x="0" y="0"/>
            <a:ext cx="12192000" cy="6858000"/>
          </a:xfrm>
          <a:ln>
            <a:noFill/>
          </a:ln>
        </p:spPr>
      </p:pic>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a:off x="0" y="3636579"/>
            <a:ext cx="12192000" cy="3221421"/>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2" name="Title 1">
            <a:extLst>
              <a:ext uri="{FF2B5EF4-FFF2-40B4-BE49-F238E27FC236}">
                <a16:creationId xmlns:a16="http://schemas.microsoft.com/office/drawing/2014/main" id="{8EFE89B0-1786-FE83-F233-AE11FA0DC5B6}"/>
              </a:ext>
            </a:extLst>
          </p:cNvPr>
          <p:cNvSpPr>
            <a:spLocks noGrp="1"/>
          </p:cNvSpPr>
          <p:nvPr>
            <p:ph type="ctrTitle"/>
          </p:nvPr>
        </p:nvSpPr>
        <p:spPr>
          <a:xfrm>
            <a:off x="591448" y="3912464"/>
            <a:ext cx="4962698" cy="1231106"/>
          </a:xfrm>
        </p:spPr>
        <p:txBody>
          <a:bodyPr/>
          <a:lstStyle/>
          <a:p>
            <a:r>
              <a:rPr lang="en-GB" spc="600" dirty="0">
                <a:solidFill>
                  <a:schemeClr val="accent2"/>
                </a:solidFill>
              </a:rPr>
              <a:t>PSYCHO</a:t>
            </a: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8" y="5043385"/>
            <a:ext cx="4623659" cy="674031"/>
          </a:xfrm>
        </p:spPr>
        <p:txBody>
          <a:bodyPr vert="horz" wrap="square" lIns="91440" tIns="45720" rIns="91440" bIns="45720" rtlCol="0">
            <a:spAutoFit/>
          </a:bodyPr>
          <a:lstStyle/>
          <a:p>
            <a:r>
              <a:rPr lang="en-HK" dirty="0">
                <a:solidFill>
                  <a:schemeClr val="tx1">
                    <a:alpha val="80000"/>
                  </a:schemeClr>
                </a:solidFill>
              </a:rPr>
              <a:t>A relationship that is "full of ups and downs" in which a couple "fights so much that they appear crazy in the eyes of others.</a:t>
            </a:r>
            <a:endParaRPr lang="en-GB" dirty="0">
              <a:solidFill>
                <a:schemeClr val="tx1">
                  <a:alpha val="80000"/>
                </a:schemeClr>
              </a:solidFill>
            </a:endParaRPr>
          </a:p>
        </p:txBody>
      </p:sp>
      <p:grpSp>
        <p:nvGrpSpPr>
          <p:cNvPr id="13" name="Group 12">
            <a:extLst>
              <a:ext uri="{FF2B5EF4-FFF2-40B4-BE49-F238E27FC236}">
                <a16:creationId xmlns:a16="http://schemas.microsoft.com/office/drawing/2014/main" id="{EF6ACA9E-4682-66CA-BA76-914349854472}"/>
              </a:ext>
            </a:extLst>
          </p:cNvPr>
          <p:cNvGrpSpPr/>
          <p:nvPr/>
        </p:nvGrpSpPr>
        <p:grpSpPr>
          <a:xfrm>
            <a:off x="591448" y="6014011"/>
            <a:ext cx="1997086" cy="258532"/>
            <a:chOff x="665018" y="5874865"/>
            <a:chExt cx="1997086" cy="258532"/>
          </a:xfrm>
        </p:grpSpPr>
        <p:sp>
          <p:nvSpPr>
            <p:cNvPr id="10" name="Subtitle 2">
              <a:extLst>
                <a:ext uri="{FF2B5EF4-FFF2-40B4-BE49-F238E27FC236}">
                  <a16:creationId xmlns:a16="http://schemas.microsoft.com/office/drawing/2014/main" id="{6CDDE908-E3A1-FC86-1E70-9BDEC4DAC9F6}"/>
                </a:ext>
              </a:extLst>
            </p:cNvPr>
            <p:cNvSpPr txBox="1">
              <a:spLocks/>
            </p:cNvSpPr>
            <p:nvPr/>
          </p:nvSpPr>
          <p:spPr>
            <a:xfrm>
              <a:off x="665018" y="5874865"/>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WATCH NOW</a:t>
              </a:r>
              <a:endParaRPr lang="en-GB" sz="1200" b="1" dirty="0">
                <a:solidFill>
                  <a:schemeClr val="tx1"/>
                </a:solidFill>
                <a:latin typeface="Inter" panose="02000503000000020004" pitchFamily="2" charset="0"/>
                <a:ea typeface="Inter" panose="02000503000000020004" pitchFamily="2" charset="0"/>
              </a:endParaRPr>
            </a:p>
          </p:txBody>
        </p:sp>
        <p:cxnSp>
          <p:nvCxnSpPr>
            <p:cNvPr id="12" name="Straight Connector 11">
              <a:extLst>
                <a:ext uri="{FF2B5EF4-FFF2-40B4-BE49-F238E27FC236}">
                  <a16:creationId xmlns:a16="http://schemas.microsoft.com/office/drawing/2014/main" id="{D31BF7EA-F1E1-E7E2-DD9E-CB9E6E4B0150}"/>
                </a:ext>
              </a:extLst>
            </p:cNvPr>
            <p:cNvCxnSpPr/>
            <p:nvPr/>
          </p:nvCxnSpPr>
          <p:spPr>
            <a:xfrm>
              <a:off x="1934740" y="5989224"/>
              <a:ext cx="7273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0681FE0-1E24-004C-F599-E944518F57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0748" y="6441542"/>
            <a:ext cx="230505" cy="122936"/>
          </a:xfrm>
          <a:prstGeom prst="rect">
            <a:avLst/>
          </a:prstGeom>
        </p:spPr>
      </p:pic>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448" y="533029"/>
            <a:ext cx="230505" cy="184404"/>
          </a:xfrm>
          <a:prstGeom prst="rect">
            <a:avLst/>
          </a:prstGeom>
        </p:spPr>
      </p:pic>
    </p:spTree>
    <p:extLst>
      <p:ext uri="{BB962C8B-B14F-4D97-AF65-F5344CB8AC3E}">
        <p14:creationId xmlns:p14="http://schemas.microsoft.com/office/powerpoint/2010/main" val="69039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iterate type="wd">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mannequin wearing a dress&#10;&#10;Description automatically generated with medium confidence">
            <a:extLst>
              <a:ext uri="{FF2B5EF4-FFF2-40B4-BE49-F238E27FC236}">
                <a16:creationId xmlns:a16="http://schemas.microsoft.com/office/drawing/2014/main" id="{51D70B6C-EA40-D933-0084-615DFB406242}"/>
              </a:ext>
            </a:extLst>
          </p:cNvPr>
          <p:cNvPicPr>
            <a:picLocks noChangeAspect="1"/>
          </p:cNvPicPr>
          <p:nvPr/>
        </p:nvPicPr>
        <p:blipFill rotWithShape="1">
          <a:blip r:embed="rId2"/>
          <a:srcRect l="17903" t="22167" r="22290" b="40017"/>
          <a:stretch/>
        </p:blipFill>
        <p:spPr>
          <a:xfrm>
            <a:off x="12247957" y="361872"/>
            <a:ext cx="7503503" cy="7113407"/>
          </a:xfrm>
          <a:prstGeom prst="round2SameRect">
            <a:avLst>
              <a:gd name="adj1" fmla="val 50000"/>
              <a:gd name="adj2" fmla="val 0"/>
            </a:avLst>
          </a:prstGeom>
        </p:spPr>
      </p:pic>
      <p:pic>
        <p:nvPicPr>
          <p:cNvPr id="15" name="Picture 14" descr="A statue of a person&#10;&#10;Description automatically generated with low confidence">
            <a:extLst>
              <a:ext uri="{FF2B5EF4-FFF2-40B4-BE49-F238E27FC236}">
                <a16:creationId xmlns:a16="http://schemas.microsoft.com/office/drawing/2014/main" id="{30C79EE0-F715-3DD6-C4F0-45EBC46C4396}"/>
              </a:ext>
            </a:extLst>
          </p:cNvPr>
          <p:cNvPicPr>
            <a:picLocks noChangeAspect="1"/>
          </p:cNvPicPr>
          <p:nvPr/>
        </p:nvPicPr>
        <p:blipFill rotWithShape="1">
          <a:blip r:embed="rId3"/>
          <a:srcRect l="13496" t="18291" r="7800" b="34938"/>
          <a:stretch/>
        </p:blipFill>
        <p:spPr>
          <a:xfrm>
            <a:off x="2614434" y="494891"/>
            <a:ext cx="7135226" cy="6363109"/>
          </a:xfrm>
          <a:prstGeom prst="round2SameRect">
            <a:avLst>
              <a:gd name="adj1" fmla="val 50000"/>
              <a:gd name="adj2" fmla="val 0"/>
            </a:avLst>
          </a:prstGeom>
        </p:spPr>
      </p:pic>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rot="5400000">
            <a:off x="-1662280" y="1662280"/>
            <a:ext cx="6857998" cy="3533437"/>
          </a:xfrm>
          <a:prstGeom prst="rect">
            <a:avLst/>
          </a:prstGeom>
          <a:gradFill>
            <a:gsLst>
              <a:gs pos="0">
                <a:schemeClr val="bg1">
                  <a:alpha val="0"/>
                </a:schemeClr>
              </a:gs>
              <a:gs pos="9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2" name="Title 1">
            <a:extLst>
              <a:ext uri="{FF2B5EF4-FFF2-40B4-BE49-F238E27FC236}">
                <a16:creationId xmlns:a16="http://schemas.microsoft.com/office/drawing/2014/main" id="{8EFE89B0-1786-FE83-F233-AE11FA0DC5B6}"/>
              </a:ext>
            </a:extLst>
          </p:cNvPr>
          <p:cNvSpPr>
            <a:spLocks noGrp="1"/>
          </p:cNvSpPr>
          <p:nvPr>
            <p:ph type="ctrTitle"/>
          </p:nvPr>
        </p:nvSpPr>
        <p:spPr>
          <a:xfrm>
            <a:off x="591448" y="2025318"/>
            <a:ext cx="3679301" cy="1231106"/>
          </a:xfrm>
        </p:spPr>
        <p:txBody>
          <a:bodyPr/>
          <a:lstStyle/>
          <a:p>
            <a:r>
              <a:rPr lang="en-GB" spc="600" dirty="0">
                <a:solidFill>
                  <a:schemeClr val="accent2"/>
                </a:solidFill>
              </a:rPr>
              <a:t>JOY</a:t>
            </a: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9" y="3335371"/>
            <a:ext cx="3679300" cy="995144"/>
          </a:xfrm>
        </p:spPr>
        <p:txBody>
          <a:bodyPr/>
          <a:lstStyle/>
          <a:p>
            <a:pPr>
              <a:lnSpc>
                <a:spcPct val="100000"/>
              </a:lnSpc>
            </a:pPr>
            <a:r>
              <a:rPr lang="en-HK" dirty="0">
                <a:effectLst/>
              </a:rPr>
              <a:t>Park Soo Young </a:t>
            </a:r>
          </a:p>
          <a:p>
            <a:pPr>
              <a:lnSpc>
                <a:spcPct val="100000"/>
              </a:lnSpc>
            </a:pPr>
            <a:r>
              <a:rPr lang="en-HK" dirty="0">
                <a:effectLst/>
              </a:rPr>
              <a:t>Sep 3, 1996</a:t>
            </a:r>
          </a:p>
          <a:p>
            <a:pPr>
              <a:lnSpc>
                <a:spcPct val="100000"/>
              </a:lnSpc>
            </a:pPr>
            <a:r>
              <a:rPr lang="en-HK" dirty="0">
                <a:effectLst/>
              </a:rPr>
              <a:t>Virgo</a:t>
            </a:r>
            <a:endParaRPr lang="en-GB" dirty="0">
              <a:solidFill>
                <a:schemeClr val="tx1">
                  <a:alpha val="80000"/>
                </a:schemeClr>
              </a:solidFill>
            </a:endParaRPr>
          </a:p>
        </p:txBody>
      </p:sp>
      <p:sp>
        <p:nvSpPr>
          <p:cNvPr id="10" name="Subtitle 2">
            <a:extLst>
              <a:ext uri="{FF2B5EF4-FFF2-40B4-BE49-F238E27FC236}">
                <a16:creationId xmlns:a16="http://schemas.microsoft.com/office/drawing/2014/main" id="{6CDDE908-E3A1-FC86-1E70-9BDEC4DAC9F6}"/>
              </a:ext>
            </a:extLst>
          </p:cNvPr>
          <p:cNvSpPr txBox="1">
            <a:spLocks/>
          </p:cNvSpPr>
          <p:nvPr/>
        </p:nvSpPr>
        <p:spPr>
          <a:xfrm>
            <a:off x="591448" y="1473420"/>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Cast</a:t>
            </a:r>
            <a:endParaRPr lang="en-GB" sz="1200" b="1" dirty="0">
              <a:solidFill>
                <a:schemeClr val="tx1"/>
              </a:solidFill>
              <a:latin typeface="Inter" panose="02000503000000020004" pitchFamily="2" charset="0"/>
              <a:ea typeface="Inter" panose="02000503000000020004" pitchFamily="2" charset="0"/>
            </a:endParaRPr>
          </a:p>
        </p:txBody>
      </p:sp>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448" y="533029"/>
            <a:ext cx="230505" cy="184404"/>
          </a:xfrm>
          <a:prstGeom prst="rect">
            <a:avLst/>
          </a:prstGeom>
        </p:spPr>
      </p:pic>
      <p:sp>
        <p:nvSpPr>
          <p:cNvPr id="28" name="Rectangle 27">
            <a:extLst>
              <a:ext uri="{FF2B5EF4-FFF2-40B4-BE49-F238E27FC236}">
                <a16:creationId xmlns:a16="http://schemas.microsoft.com/office/drawing/2014/main" id="{AD72CF99-4FEE-81BF-D85E-C28896ADB752}"/>
              </a:ext>
            </a:extLst>
          </p:cNvPr>
          <p:cNvSpPr/>
          <p:nvPr/>
        </p:nvSpPr>
        <p:spPr>
          <a:xfrm rot="16200000">
            <a:off x="6996282" y="1662280"/>
            <a:ext cx="6857998" cy="3533437"/>
          </a:xfrm>
          <a:prstGeom prst="rect">
            <a:avLst/>
          </a:prstGeom>
          <a:gradFill>
            <a:gsLst>
              <a:gs pos="0">
                <a:schemeClr val="bg1">
                  <a:alpha val="0"/>
                </a:schemeClr>
              </a:gs>
              <a:gs pos="9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30" name="Subtitle 2">
            <a:extLst>
              <a:ext uri="{FF2B5EF4-FFF2-40B4-BE49-F238E27FC236}">
                <a16:creationId xmlns:a16="http://schemas.microsoft.com/office/drawing/2014/main" id="{2944FC4A-03EE-6E28-E784-9F7998834B55}"/>
              </a:ext>
            </a:extLst>
          </p:cNvPr>
          <p:cNvSpPr txBox="1">
            <a:spLocks/>
          </p:cNvSpPr>
          <p:nvPr/>
        </p:nvSpPr>
        <p:spPr>
          <a:xfrm>
            <a:off x="8714520" y="1837924"/>
            <a:ext cx="2886572" cy="3754874"/>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HK" dirty="0">
                <a:effectLst/>
              </a:rPr>
              <a:t>Park Soo Young (</a:t>
            </a:r>
            <a:r>
              <a:rPr lang="ko-KR" altLang="en-US" dirty="0">
                <a:effectLst/>
              </a:rPr>
              <a:t>박수영</a:t>
            </a:r>
            <a:r>
              <a:rPr lang="en-US" altLang="ko-KR" dirty="0">
                <a:effectLst/>
              </a:rPr>
              <a:t>; </a:t>
            </a:r>
            <a:r>
              <a:rPr lang="en-HK" dirty="0">
                <a:effectLst/>
              </a:rPr>
              <a:t>born Sep 3, 1996), better known as Joy, is a South Korean actress, TV host, singer, and member of the </a:t>
            </a:r>
            <a:r>
              <a:rPr lang="en-HK" dirty="0" err="1">
                <a:effectLst/>
              </a:rPr>
              <a:t>Kpop</a:t>
            </a:r>
            <a:r>
              <a:rPr lang="en-HK" dirty="0">
                <a:effectLst/>
              </a:rPr>
              <a:t> group Red Velvet under SM Entertainment. Joy made her debut with Red Velvet on Aug 1, 2014.</a:t>
            </a:r>
            <a:br>
              <a:rPr lang="en-HK" dirty="0">
                <a:effectLst/>
              </a:rPr>
            </a:br>
            <a:r>
              <a:rPr lang="en-HK" dirty="0">
                <a:effectLst/>
              </a:rPr>
              <a:t>Joy entered SM Entertainment in 2012 after passing their global audition. She was the only member of Red Velvet (RV) that was not part of SM Rookies. She trained for 2.5 years before making her official debut with Red Velvet on Aug 1, 2014 at the age of 17.</a:t>
            </a:r>
            <a:endParaRPr lang="en-GB" dirty="0">
              <a:solidFill>
                <a:schemeClr val="tx1">
                  <a:alpha val="80000"/>
                </a:schemeClr>
              </a:solidFill>
            </a:endParaRPr>
          </a:p>
        </p:txBody>
      </p:sp>
      <p:sp>
        <p:nvSpPr>
          <p:cNvPr id="31" name="Subtitle 2">
            <a:extLst>
              <a:ext uri="{FF2B5EF4-FFF2-40B4-BE49-F238E27FC236}">
                <a16:creationId xmlns:a16="http://schemas.microsoft.com/office/drawing/2014/main" id="{ABEDD71B-5E8A-F129-EC30-04B690BF8D04}"/>
              </a:ext>
            </a:extLst>
          </p:cNvPr>
          <p:cNvSpPr txBox="1">
            <a:spLocks/>
          </p:cNvSpPr>
          <p:nvPr/>
        </p:nvSpPr>
        <p:spPr>
          <a:xfrm>
            <a:off x="8714519" y="1473420"/>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Biography </a:t>
            </a:r>
            <a:endParaRPr lang="en-GB" sz="1200" b="1" dirty="0">
              <a:solidFill>
                <a:schemeClr val="tx1"/>
              </a:solidFill>
              <a:latin typeface="Inter" panose="02000503000000020004" pitchFamily="2" charset="0"/>
              <a:ea typeface="Inter" panose="02000503000000020004" pitchFamily="2" charset="0"/>
            </a:endParaRPr>
          </a:p>
        </p:txBody>
      </p:sp>
      <p:pic>
        <p:nvPicPr>
          <p:cNvPr id="32" name="Graphic 31">
            <a:extLst>
              <a:ext uri="{FF2B5EF4-FFF2-40B4-BE49-F238E27FC236}">
                <a16:creationId xmlns:a16="http://schemas.microsoft.com/office/drawing/2014/main" id="{BFCA4B01-1E3C-C5B4-502A-8058C37227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485300" y="6305063"/>
            <a:ext cx="230505" cy="122936"/>
          </a:xfrm>
          <a:prstGeom prst="rect">
            <a:avLst/>
          </a:prstGeom>
        </p:spPr>
      </p:pic>
      <p:pic>
        <p:nvPicPr>
          <p:cNvPr id="33" name="Graphic 32">
            <a:extLst>
              <a:ext uri="{FF2B5EF4-FFF2-40B4-BE49-F238E27FC236}">
                <a16:creationId xmlns:a16="http://schemas.microsoft.com/office/drawing/2014/main" id="{EDB6767F-36BB-8312-F8B7-79E0850AAA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76195" y="6305062"/>
            <a:ext cx="230505" cy="122936"/>
          </a:xfrm>
          <a:prstGeom prst="rect">
            <a:avLst/>
          </a:prstGeom>
        </p:spPr>
      </p:pic>
    </p:spTree>
    <p:extLst>
      <p:ext uri="{BB962C8B-B14F-4D97-AF65-F5344CB8AC3E}">
        <p14:creationId xmlns:p14="http://schemas.microsoft.com/office/powerpoint/2010/main" val="40246771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asvg="http://schemas.microsoft.com/office/drawing/2016/SVG/main" xmlns:a14="http://schemas.microsoft.com/office/drawing/2010/main" xmlns:a16="http://schemas.microsoft.com/office/drawing/2014/main"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nnequin wearing a dress&#10;&#10;Description automatically generated with medium confidence">
            <a:extLst>
              <a:ext uri="{FF2B5EF4-FFF2-40B4-BE49-F238E27FC236}">
                <a16:creationId xmlns:a16="http://schemas.microsoft.com/office/drawing/2014/main" id="{04AB514B-A080-C572-42C0-288826C3D4AA}"/>
              </a:ext>
            </a:extLst>
          </p:cNvPr>
          <p:cNvPicPr>
            <a:picLocks noChangeAspect="1"/>
          </p:cNvPicPr>
          <p:nvPr/>
        </p:nvPicPr>
        <p:blipFill rotWithShape="1">
          <a:blip r:embed="rId2"/>
          <a:srcRect l="17903" t="22167" r="22290" b="40017"/>
          <a:stretch/>
        </p:blipFill>
        <p:spPr>
          <a:xfrm>
            <a:off x="2641704" y="979151"/>
            <a:ext cx="6201242" cy="5878849"/>
          </a:xfrm>
          <a:prstGeom prst="round2SameRect">
            <a:avLst>
              <a:gd name="adj1" fmla="val 50000"/>
              <a:gd name="adj2" fmla="val 0"/>
            </a:avLst>
          </a:prstGeom>
        </p:spPr>
      </p:pic>
      <p:pic>
        <p:nvPicPr>
          <p:cNvPr id="21" name="Picture 20" descr="A person singing into a microphone&#10;&#10;Description automatically generated with medium confidence">
            <a:extLst>
              <a:ext uri="{FF2B5EF4-FFF2-40B4-BE49-F238E27FC236}">
                <a16:creationId xmlns:a16="http://schemas.microsoft.com/office/drawing/2014/main" id="{08BE9070-DC73-5C4F-730D-77E315379FA7}"/>
              </a:ext>
            </a:extLst>
          </p:cNvPr>
          <p:cNvPicPr>
            <a:picLocks noChangeAspect="1"/>
          </p:cNvPicPr>
          <p:nvPr/>
        </p:nvPicPr>
        <p:blipFill rotWithShape="1">
          <a:blip r:embed="rId3"/>
          <a:srcRect l="23523" t="30541" r="17888" b="22346"/>
          <a:stretch/>
        </p:blipFill>
        <p:spPr>
          <a:xfrm>
            <a:off x="12247957" y="169449"/>
            <a:ext cx="6069636" cy="7324112"/>
          </a:xfrm>
          <a:prstGeom prst="round2SameRect">
            <a:avLst>
              <a:gd name="adj1" fmla="val 50000"/>
              <a:gd name="adj2" fmla="val 0"/>
            </a:avLst>
          </a:prstGeom>
        </p:spPr>
      </p:pic>
      <p:pic>
        <p:nvPicPr>
          <p:cNvPr id="15" name="Picture 14" descr="A statue of a person&#10;&#10;Description automatically generated with low confidence">
            <a:extLst>
              <a:ext uri="{FF2B5EF4-FFF2-40B4-BE49-F238E27FC236}">
                <a16:creationId xmlns:a16="http://schemas.microsoft.com/office/drawing/2014/main" id="{30C79EE0-F715-3DD6-C4F0-45EBC46C4396}"/>
              </a:ext>
            </a:extLst>
          </p:cNvPr>
          <p:cNvPicPr>
            <a:picLocks noChangeAspect="1"/>
          </p:cNvPicPr>
          <p:nvPr/>
        </p:nvPicPr>
        <p:blipFill rotWithShape="1">
          <a:blip r:embed="rId4"/>
          <a:srcRect l="13496" t="18291" r="7800" b="34938"/>
          <a:stretch/>
        </p:blipFill>
        <p:spPr>
          <a:xfrm>
            <a:off x="-8704625" y="-173236"/>
            <a:ext cx="8633624" cy="7699362"/>
          </a:xfrm>
          <a:prstGeom prst="round2SameRect">
            <a:avLst>
              <a:gd name="adj1" fmla="val 50000"/>
              <a:gd name="adj2" fmla="val 0"/>
            </a:avLst>
          </a:prstGeom>
        </p:spPr>
      </p:pic>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rot="5400000">
            <a:off x="-1662280" y="1662280"/>
            <a:ext cx="6857998" cy="3533437"/>
          </a:xfrm>
          <a:prstGeom prst="rect">
            <a:avLst/>
          </a:prstGeom>
          <a:gradFill>
            <a:gsLst>
              <a:gs pos="0">
                <a:schemeClr val="bg1">
                  <a:alpha val="0"/>
                </a:schemeClr>
              </a:gs>
              <a:gs pos="9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2" name="Title 1">
            <a:extLst>
              <a:ext uri="{FF2B5EF4-FFF2-40B4-BE49-F238E27FC236}">
                <a16:creationId xmlns:a16="http://schemas.microsoft.com/office/drawing/2014/main" id="{8EFE89B0-1786-FE83-F233-AE11FA0DC5B6}"/>
              </a:ext>
            </a:extLst>
          </p:cNvPr>
          <p:cNvSpPr>
            <a:spLocks noGrp="1"/>
          </p:cNvSpPr>
          <p:nvPr>
            <p:ph type="ctrTitle"/>
          </p:nvPr>
        </p:nvSpPr>
        <p:spPr>
          <a:xfrm>
            <a:off x="591448" y="2025318"/>
            <a:ext cx="3679301" cy="1231106"/>
          </a:xfrm>
        </p:spPr>
        <p:txBody>
          <a:bodyPr/>
          <a:lstStyle/>
          <a:p>
            <a:r>
              <a:rPr lang="en-GB" spc="600" dirty="0">
                <a:solidFill>
                  <a:schemeClr val="accent2"/>
                </a:solidFill>
              </a:rPr>
              <a:t>YERI</a:t>
            </a: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9" y="3335371"/>
            <a:ext cx="3679300" cy="995144"/>
          </a:xfrm>
        </p:spPr>
        <p:txBody>
          <a:bodyPr/>
          <a:lstStyle/>
          <a:p>
            <a:pPr>
              <a:lnSpc>
                <a:spcPct val="100000"/>
              </a:lnSpc>
            </a:pPr>
            <a:r>
              <a:rPr lang="en-HK" dirty="0"/>
              <a:t>Kim Ye Rim</a:t>
            </a:r>
          </a:p>
          <a:p>
            <a:pPr>
              <a:lnSpc>
                <a:spcPct val="100000"/>
              </a:lnSpc>
            </a:pPr>
            <a:r>
              <a:rPr lang="en-HK" dirty="0"/>
              <a:t>Mar 5, 1999</a:t>
            </a:r>
          </a:p>
          <a:p>
            <a:pPr>
              <a:lnSpc>
                <a:spcPct val="100000"/>
              </a:lnSpc>
            </a:pPr>
            <a:r>
              <a:rPr lang="en-HK" dirty="0"/>
              <a:t>Aries</a:t>
            </a:r>
            <a:endParaRPr lang="en-GB" dirty="0"/>
          </a:p>
        </p:txBody>
      </p:sp>
      <p:sp>
        <p:nvSpPr>
          <p:cNvPr id="10" name="Subtitle 2">
            <a:extLst>
              <a:ext uri="{FF2B5EF4-FFF2-40B4-BE49-F238E27FC236}">
                <a16:creationId xmlns:a16="http://schemas.microsoft.com/office/drawing/2014/main" id="{6CDDE908-E3A1-FC86-1E70-9BDEC4DAC9F6}"/>
              </a:ext>
            </a:extLst>
          </p:cNvPr>
          <p:cNvSpPr txBox="1">
            <a:spLocks/>
          </p:cNvSpPr>
          <p:nvPr/>
        </p:nvSpPr>
        <p:spPr>
          <a:xfrm>
            <a:off x="591448" y="1473420"/>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Cast</a:t>
            </a:r>
            <a:endParaRPr lang="en-GB" sz="1200" b="1" dirty="0">
              <a:solidFill>
                <a:schemeClr val="tx1"/>
              </a:solidFill>
              <a:latin typeface="Inter" panose="02000503000000020004" pitchFamily="2" charset="0"/>
              <a:ea typeface="Inter" panose="02000503000000020004" pitchFamily="2" charset="0"/>
            </a:endParaRPr>
          </a:p>
        </p:txBody>
      </p:sp>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448" y="533029"/>
            <a:ext cx="230505" cy="184404"/>
          </a:xfrm>
          <a:prstGeom prst="rect">
            <a:avLst/>
          </a:prstGeom>
        </p:spPr>
      </p:pic>
      <p:sp>
        <p:nvSpPr>
          <p:cNvPr id="28" name="Rectangle 27">
            <a:extLst>
              <a:ext uri="{FF2B5EF4-FFF2-40B4-BE49-F238E27FC236}">
                <a16:creationId xmlns:a16="http://schemas.microsoft.com/office/drawing/2014/main" id="{AD72CF99-4FEE-81BF-D85E-C28896ADB752}"/>
              </a:ext>
            </a:extLst>
          </p:cNvPr>
          <p:cNvSpPr/>
          <p:nvPr/>
        </p:nvSpPr>
        <p:spPr>
          <a:xfrm rot="16200000">
            <a:off x="6996282" y="1662280"/>
            <a:ext cx="6857998" cy="3533437"/>
          </a:xfrm>
          <a:prstGeom prst="rect">
            <a:avLst/>
          </a:prstGeom>
          <a:gradFill>
            <a:gsLst>
              <a:gs pos="0">
                <a:schemeClr val="bg1">
                  <a:alpha val="0"/>
                </a:schemeClr>
              </a:gs>
              <a:gs pos="9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30" name="Subtitle 2">
            <a:extLst>
              <a:ext uri="{FF2B5EF4-FFF2-40B4-BE49-F238E27FC236}">
                <a16:creationId xmlns:a16="http://schemas.microsoft.com/office/drawing/2014/main" id="{2944FC4A-03EE-6E28-E784-9F7998834B55}"/>
              </a:ext>
            </a:extLst>
          </p:cNvPr>
          <p:cNvSpPr txBox="1">
            <a:spLocks/>
          </p:cNvSpPr>
          <p:nvPr/>
        </p:nvSpPr>
        <p:spPr>
          <a:xfrm>
            <a:off x="8714520" y="1837924"/>
            <a:ext cx="2886572" cy="353943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HK" dirty="0">
                <a:effectLst/>
              </a:rPr>
              <a:t>Kim Ye Rim (</a:t>
            </a:r>
            <a:r>
              <a:rPr lang="ko-KR" altLang="en-US" dirty="0" err="1">
                <a:effectLst/>
              </a:rPr>
              <a:t>김예림</a:t>
            </a:r>
            <a:r>
              <a:rPr lang="en-US" altLang="ko-KR" dirty="0">
                <a:effectLst/>
              </a:rPr>
              <a:t>; </a:t>
            </a:r>
            <a:r>
              <a:rPr lang="en-HK" dirty="0">
                <a:effectLst/>
              </a:rPr>
              <a:t>born Mar 5, 1999), better known as </a:t>
            </a:r>
            <a:r>
              <a:rPr lang="en-HK" dirty="0" err="1">
                <a:effectLst/>
              </a:rPr>
              <a:t>Yeri</a:t>
            </a:r>
            <a:r>
              <a:rPr lang="en-HK" dirty="0">
                <a:effectLst/>
              </a:rPr>
              <a:t>, is a South Korean actress, singer, and the youngest member of the </a:t>
            </a:r>
            <a:r>
              <a:rPr lang="en-HK" dirty="0" err="1">
                <a:effectLst/>
              </a:rPr>
              <a:t>Kpop</a:t>
            </a:r>
            <a:r>
              <a:rPr lang="en-HK" dirty="0">
                <a:effectLst/>
              </a:rPr>
              <a:t> group Red Velvet under SM Entertainment. </a:t>
            </a:r>
            <a:r>
              <a:rPr lang="en-HK" dirty="0" err="1">
                <a:effectLst/>
              </a:rPr>
              <a:t>Yeri</a:t>
            </a:r>
            <a:r>
              <a:rPr lang="en-HK" dirty="0">
                <a:effectLst/>
              </a:rPr>
              <a:t> made her debut with Red Velvet on March 10, 2015.Yeri joined SM Entertainment after passing an open global audition in 2011. She appeared originally in Red Velvet's Happiness MV as a member of SM Rookies. The video was released in Aug 2014. At the time, she had not debuted with the group yet.</a:t>
            </a:r>
            <a:endParaRPr lang="en-GB" dirty="0">
              <a:solidFill>
                <a:schemeClr val="tx1">
                  <a:alpha val="80000"/>
                </a:schemeClr>
              </a:solidFill>
            </a:endParaRPr>
          </a:p>
        </p:txBody>
      </p:sp>
      <p:sp>
        <p:nvSpPr>
          <p:cNvPr id="31" name="Subtitle 2">
            <a:extLst>
              <a:ext uri="{FF2B5EF4-FFF2-40B4-BE49-F238E27FC236}">
                <a16:creationId xmlns:a16="http://schemas.microsoft.com/office/drawing/2014/main" id="{ABEDD71B-5E8A-F129-EC30-04B690BF8D04}"/>
              </a:ext>
            </a:extLst>
          </p:cNvPr>
          <p:cNvSpPr txBox="1">
            <a:spLocks/>
          </p:cNvSpPr>
          <p:nvPr/>
        </p:nvSpPr>
        <p:spPr>
          <a:xfrm>
            <a:off x="8714519" y="1473420"/>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Biography </a:t>
            </a:r>
            <a:endParaRPr lang="en-GB" sz="1200" b="1" dirty="0">
              <a:solidFill>
                <a:schemeClr val="tx1"/>
              </a:solidFill>
              <a:latin typeface="Inter" panose="02000503000000020004" pitchFamily="2" charset="0"/>
              <a:ea typeface="Inter" panose="02000503000000020004" pitchFamily="2" charset="0"/>
            </a:endParaRPr>
          </a:p>
        </p:txBody>
      </p:sp>
      <p:pic>
        <p:nvPicPr>
          <p:cNvPr id="5" name="Graphic 4">
            <a:extLst>
              <a:ext uri="{FF2B5EF4-FFF2-40B4-BE49-F238E27FC236}">
                <a16:creationId xmlns:a16="http://schemas.microsoft.com/office/drawing/2014/main" id="{2060A640-5702-CFCA-0419-D6F909FDD8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11485300" y="6305063"/>
            <a:ext cx="230505" cy="122936"/>
          </a:xfrm>
          <a:prstGeom prst="rect">
            <a:avLst/>
          </a:prstGeom>
        </p:spPr>
      </p:pic>
      <p:pic>
        <p:nvPicPr>
          <p:cNvPr id="6" name="Graphic 5">
            <a:extLst>
              <a:ext uri="{FF2B5EF4-FFF2-40B4-BE49-F238E27FC236}">
                <a16:creationId xmlns:a16="http://schemas.microsoft.com/office/drawing/2014/main" id="{D066B8AF-EF1F-3809-1CE0-735359C381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476195" y="6305062"/>
            <a:ext cx="230505" cy="122936"/>
          </a:xfrm>
          <a:prstGeom prst="rect">
            <a:avLst/>
          </a:prstGeom>
        </p:spPr>
      </p:pic>
    </p:spTree>
    <p:extLst>
      <p:ext uri="{BB962C8B-B14F-4D97-AF65-F5344CB8AC3E}">
        <p14:creationId xmlns:p14="http://schemas.microsoft.com/office/powerpoint/2010/main" val="2236067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nnequin wearing a dress&#10;&#10;Description automatically generated with medium confidence">
            <a:extLst>
              <a:ext uri="{FF2B5EF4-FFF2-40B4-BE49-F238E27FC236}">
                <a16:creationId xmlns:a16="http://schemas.microsoft.com/office/drawing/2014/main" id="{CCCCA006-C477-318F-E631-675B938B4830}"/>
              </a:ext>
            </a:extLst>
          </p:cNvPr>
          <p:cNvPicPr>
            <a:picLocks noChangeAspect="1"/>
          </p:cNvPicPr>
          <p:nvPr/>
        </p:nvPicPr>
        <p:blipFill rotWithShape="1">
          <a:blip r:embed="rId2"/>
          <a:srcRect l="17903" t="22167" r="22290" b="40017"/>
          <a:stretch/>
        </p:blipFill>
        <p:spPr>
          <a:xfrm>
            <a:off x="-7620853" y="361872"/>
            <a:ext cx="7503503" cy="7113407"/>
          </a:xfrm>
          <a:prstGeom prst="round2SameRect">
            <a:avLst>
              <a:gd name="adj1" fmla="val 50000"/>
              <a:gd name="adj2" fmla="val 0"/>
            </a:avLst>
          </a:prstGeom>
        </p:spPr>
      </p:pic>
      <p:pic>
        <p:nvPicPr>
          <p:cNvPr id="21" name="Picture 20" descr="A person singing into a microphone&#10;&#10;Description automatically generated with medium confidence">
            <a:extLst>
              <a:ext uri="{FF2B5EF4-FFF2-40B4-BE49-F238E27FC236}">
                <a16:creationId xmlns:a16="http://schemas.microsoft.com/office/drawing/2014/main" id="{08BE9070-DC73-5C4F-730D-77E315379FA7}"/>
              </a:ext>
            </a:extLst>
          </p:cNvPr>
          <p:cNvPicPr>
            <a:picLocks noChangeAspect="1"/>
          </p:cNvPicPr>
          <p:nvPr/>
        </p:nvPicPr>
        <p:blipFill rotWithShape="1">
          <a:blip r:embed="rId3"/>
          <a:srcRect l="23523" t="30541" r="17888" b="22346"/>
          <a:stretch/>
        </p:blipFill>
        <p:spPr>
          <a:xfrm>
            <a:off x="3685849" y="820877"/>
            <a:ext cx="5016228" cy="6052985"/>
          </a:xfrm>
          <a:prstGeom prst="round2SameRect">
            <a:avLst>
              <a:gd name="adj1" fmla="val 50000"/>
              <a:gd name="adj2" fmla="val 0"/>
            </a:avLst>
          </a:prstGeom>
        </p:spPr>
      </p:pic>
      <p:pic>
        <p:nvPicPr>
          <p:cNvPr id="7" name="Picture 2" descr="Red Velvet The ReVe Festival: Finale svg+png by piesatir on DeviantArt">
            <a:extLst>
              <a:ext uri="{FF2B5EF4-FFF2-40B4-BE49-F238E27FC236}">
                <a16:creationId xmlns:a16="http://schemas.microsoft.com/office/drawing/2014/main" id="{FF6745BC-30E2-5071-04A3-CC140A1CE0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88" r="16739" b="58672"/>
          <a:stretch/>
        </p:blipFill>
        <p:spPr bwMode="auto">
          <a:xfrm>
            <a:off x="5288677" y="376010"/>
            <a:ext cx="1608231" cy="4984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A5D692-2669-C846-1F04-D6CBAC985BBD}"/>
              </a:ext>
            </a:extLst>
          </p:cNvPr>
          <p:cNvSpPr/>
          <p:nvPr/>
        </p:nvSpPr>
        <p:spPr>
          <a:xfrm rot="5400000">
            <a:off x="-1662280" y="1662280"/>
            <a:ext cx="6857998" cy="3533437"/>
          </a:xfrm>
          <a:prstGeom prst="rect">
            <a:avLst/>
          </a:prstGeom>
          <a:gradFill>
            <a:gsLst>
              <a:gs pos="0">
                <a:schemeClr val="bg1">
                  <a:alpha val="0"/>
                </a:schemeClr>
              </a:gs>
              <a:gs pos="9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2" name="Title 1">
            <a:extLst>
              <a:ext uri="{FF2B5EF4-FFF2-40B4-BE49-F238E27FC236}">
                <a16:creationId xmlns:a16="http://schemas.microsoft.com/office/drawing/2014/main" id="{8EFE89B0-1786-FE83-F233-AE11FA0DC5B6}"/>
              </a:ext>
            </a:extLst>
          </p:cNvPr>
          <p:cNvSpPr>
            <a:spLocks noGrp="1"/>
          </p:cNvSpPr>
          <p:nvPr>
            <p:ph type="ctrTitle"/>
          </p:nvPr>
        </p:nvSpPr>
        <p:spPr>
          <a:xfrm>
            <a:off x="591448" y="917322"/>
            <a:ext cx="4718624" cy="2339102"/>
          </a:xfrm>
        </p:spPr>
        <p:txBody>
          <a:bodyPr/>
          <a:lstStyle/>
          <a:p>
            <a:r>
              <a:rPr lang="en-GB" spc="600" dirty="0">
                <a:solidFill>
                  <a:schemeClr val="accent2"/>
                </a:solidFill>
              </a:rPr>
              <a:t>WENDY</a:t>
            </a:r>
          </a:p>
        </p:txBody>
      </p:sp>
      <p:sp>
        <p:nvSpPr>
          <p:cNvPr id="3" name="Subtitle 2">
            <a:extLst>
              <a:ext uri="{FF2B5EF4-FFF2-40B4-BE49-F238E27FC236}">
                <a16:creationId xmlns:a16="http://schemas.microsoft.com/office/drawing/2014/main" id="{6B97F559-DC3F-B95E-1648-E542DFD235EC}"/>
              </a:ext>
            </a:extLst>
          </p:cNvPr>
          <p:cNvSpPr>
            <a:spLocks noGrp="1"/>
          </p:cNvSpPr>
          <p:nvPr>
            <p:ph type="subTitle" idx="1"/>
          </p:nvPr>
        </p:nvSpPr>
        <p:spPr>
          <a:xfrm>
            <a:off x="591449" y="3335371"/>
            <a:ext cx="3679300" cy="995144"/>
          </a:xfrm>
        </p:spPr>
        <p:txBody>
          <a:bodyPr/>
          <a:lstStyle/>
          <a:p>
            <a:pPr>
              <a:lnSpc>
                <a:spcPct val="100000"/>
              </a:lnSpc>
            </a:pPr>
            <a:r>
              <a:rPr lang="en-HK" dirty="0"/>
              <a:t>Son Seung Wan</a:t>
            </a:r>
          </a:p>
          <a:p>
            <a:pPr>
              <a:lnSpc>
                <a:spcPct val="100000"/>
              </a:lnSpc>
            </a:pPr>
            <a:r>
              <a:rPr lang="en-HK" dirty="0"/>
              <a:t>Feb 21, 1994</a:t>
            </a:r>
          </a:p>
          <a:p>
            <a:pPr>
              <a:lnSpc>
                <a:spcPct val="100000"/>
              </a:lnSpc>
            </a:pPr>
            <a:r>
              <a:rPr lang="en-HK" dirty="0"/>
              <a:t>Pisces </a:t>
            </a:r>
            <a:endParaRPr lang="en-GB" dirty="0"/>
          </a:p>
        </p:txBody>
      </p:sp>
      <p:sp>
        <p:nvSpPr>
          <p:cNvPr id="10" name="Subtitle 2">
            <a:extLst>
              <a:ext uri="{FF2B5EF4-FFF2-40B4-BE49-F238E27FC236}">
                <a16:creationId xmlns:a16="http://schemas.microsoft.com/office/drawing/2014/main" id="{6CDDE908-E3A1-FC86-1E70-9BDEC4DAC9F6}"/>
              </a:ext>
            </a:extLst>
          </p:cNvPr>
          <p:cNvSpPr txBox="1">
            <a:spLocks/>
          </p:cNvSpPr>
          <p:nvPr/>
        </p:nvSpPr>
        <p:spPr>
          <a:xfrm>
            <a:off x="591448" y="1473420"/>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Cast</a:t>
            </a:r>
            <a:endParaRPr lang="en-GB" sz="1200" b="1" dirty="0">
              <a:solidFill>
                <a:schemeClr val="tx1"/>
              </a:solidFill>
              <a:latin typeface="Inter" panose="02000503000000020004" pitchFamily="2" charset="0"/>
              <a:ea typeface="Inter" panose="02000503000000020004" pitchFamily="2" charset="0"/>
            </a:endParaRPr>
          </a:p>
        </p:txBody>
      </p:sp>
      <p:pic>
        <p:nvPicPr>
          <p:cNvPr id="19" name="Graphic 18">
            <a:extLst>
              <a:ext uri="{FF2B5EF4-FFF2-40B4-BE49-F238E27FC236}">
                <a16:creationId xmlns:a16="http://schemas.microsoft.com/office/drawing/2014/main" id="{0FD5E239-7A5D-95BF-CCBB-BBC87FBB3B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448" y="533029"/>
            <a:ext cx="230505" cy="184404"/>
          </a:xfrm>
          <a:prstGeom prst="rect">
            <a:avLst/>
          </a:prstGeom>
        </p:spPr>
      </p:pic>
      <p:pic>
        <p:nvPicPr>
          <p:cNvPr id="18" name="Picture 17" descr="A person in a yellow dress&#10;&#10;Description automatically generated with medium confidence">
            <a:extLst>
              <a:ext uri="{FF2B5EF4-FFF2-40B4-BE49-F238E27FC236}">
                <a16:creationId xmlns:a16="http://schemas.microsoft.com/office/drawing/2014/main" id="{DFBA09AB-6720-2B01-E5BE-714B39E4C490}"/>
              </a:ext>
            </a:extLst>
          </p:cNvPr>
          <p:cNvPicPr>
            <a:picLocks noChangeAspect="1"/>
          </p:cNvPicPr>
          <p:nvPr/>
        </p:nvPicPr>
        <p:blipFill rotWithShape="1">
          <a:blip r:embed="rId7"/>
          <a:srcRect l="18480" t="31383" r="2024" b="11609"/>
          <a:stretch/>
        </p:blipFill>
        <p:spPr>
          <a:xfrm>
            <a:off x="12338562" y="169456"/>
            <a:ext cx="6806126" cy="7324106"/>
          </a:xfrm>
          <a:prstGeom prst="round2SameRect">
            <a:avLst>
              <a:gd name="adj1" fmla="val 50000"/>
              <a:gd name="adj2" fmla="val 0"/>
            </a:avLst>
          </a:prstGeom>
        </p:spPr>
      </p:pic>
      <p:pic>
        <p:nvPicPr>
          <p:cNvPr id="27" name="Picture 26" descr="A picture containing person, outdoor, dark, dress&#10;&#10;Description automatically generated">
            <a:extLst>
              <a:ext uri="{FF2B5EF4-FFF2-40B4-BE49-F238E27FC236}">
                <a16:creationId xmlns:a16="http://schemas.microsoft.com/office/drawing/2014/main" id="{2ADCFCF1-AC02-12D1-6C40-D8DE114718F1}"/>
              </a:ext>
            </a:extLst>
          </p:cNvPr>
          <p:cNvPicPr>
            <a:picLocks noChangeAspect="1"/>
          </p:cNvPicPr>
          <p:nvPr/>
        </p:nvPicPr>
        <p:blipFill rotWithShape="1">
          <a:blip r:embed="rId8"/>
          <a:srcRect l="32375" t="17151" r="32505" b="30233"/>
          <a:stretch/>
        </p:blipFill>
        <p:spPr>
          <a:xfrm>
            <a:off x="19144688" y="1236931"/>
            <a:ext cx="5624897" cy="5621070"/>
          </a:xfrm>
          <a:prstGeom prst="round2SameRect">
            <a:avLst>
              <a:gd name="adj1" fmla="val 50000"/>
              <a:gd name="adj2" fmla="val 0"/>
            </a:avLst>
          </a:prstGeom>
        </p:spPr>
      </p:pic>
      <p:sp>
        <p:nvSpPr>
          <p:cNvPr id="28" name="Rectangle 27">
            <a:extLst>
              <a:ext uri="{FF2B5EF4-FFF2-40B4-BE49-F238E27FC236}">
                <a16:creationId xmlns:a16="http://schemas.microsoft.com/office/drawing/2014/main" id="{AD72CF99-4FEE-81BF-D85E-C28896ADB752}"/>
              </a:ext>
            </a:extLst>
          </p:cNvPr>
          <p:cNvSpPr/>
          <p:nvPr/>
        </p:nvSpPr>
        <p:spPr>
          <a:xfrm rot="16200000">
            <a:off x="6996282" y="1662280"/>
            <a:ext cx="6857998" cy="3533437"/>
          </a:xfrm>
          <a:prstGeom prst="rect">
            <a:avLst/>
          </a:prstGeom>
          <a:gradFill>
            <a:gsLst>
              <a:gs pos="0">
                <a:schemeClr val="bg1">
                  <a:alpha val="0"/>
                </a:schemeClr>
              </a:gs>
              <a:gs pos="9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Inter Medium" panose="02000503000000020004" pitchFamily="2" charset="0"/>
            </a:endParaRPr>
          </a:p>
        </p:txBody>
      </p:sp>
      <p:sp>
        <p:nvSpPr>
          <p:cNvPr id="30" name="Subtitle 2">
            <a:extLst>
              <a:ext uri="{FF2B5EF4-FFF2-40B4-BE49-F238E27FC236}">
                <a16:creationId xmlns:a16="http://schemas.microsoft.com/office/drawing/2014/main" id="{2944FC4A-03EE-6E28-E784-9F7998834B55}"/>
              </a:ext>
            </a:extLst>
          </p:cNvPr>
          <p:cNvSpPr txBox="1">
            <a:spLocks/>
          </p:cNvSpPr>
          <p:nvPr/>
        </p:nvSpPr>
        <p:spPr>
          <a:xfrm>
            <a:off x="8714520" y="1837924"/>
            <a:ext cx="2886572" cy="3323987"/>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HK" dirty="0">
                <a:effectLst/>
              </a:rPr>
              <a:t>Son Seung Wan (</a:t>
            </a:r>
            <a:r>
              <a:rPr lang="ko-KR" altLang="en-US" dirty="0" err="1">
                <a:effectLst/>
              </a:rPr>
              <a:t>손승완</a:t>
            </a:r>
            <a:r>
              <a:rPr lang="en-US" altLang="ko-KR" dirty="0">
                <a:effectLst/>
              </a:rPr>
              <a:t>; </a:t>
            </a:r>
            <a:r>
              <a:rPr lang="en-HK" dirty="0">
                <a:effectLst/>
              </a:rPr>
              <a:t>also stylized Shon Seung Wan), better known as Wendy, is a South Korean singer and the main vocalist of the </a:t>
            </a:r>
            <a:r>
              <a:rPr lang="en-HK" dirty="0" err="1">
                <a:effectLst/>
              </a:rPr>
              <a:t>Kpop</a:t>
            </a:r>
            <a:r>
              <a:rPr lang="en-HK" dirty="0">
                <a:effectLst/>
              </a:rPr>
              <a:t> group Red Velvet under SM Entertainment. Wendy made her debut with Red Velvet on Aug 1, 2014. Wendy started dreaming of becoming a singer at the age of 6. She moved to Canada when she was in fifth grade. She later moved to Minnesota, United States from seventh grade to ninth grade. </a:t>
            </a:r>
            <a:endParaRPr lang="en-GB" dirty="0">
              <a:solidFill>
                <a:schemeClr val="tx1">
                  <a:alpha val="80000"/>
                </a:schemeClr>
              </a:solidFill>
            </a:endParaRPr>
          </a:p>
        </p:txBody>
      </p:sp>
      <p:sp>
        <p:nvSpPr>
          <p:cNvPr id="31" name="Subtitle 2">
            <a:extLst>
              <a:ext uri="{FF2B5EF4-FFF2-40B4-BE49-F238E27FC236}">
                <a16:creationId xmlns:a16="http://schemas.microsoft.com/office/drawing/2014/main" id="{ABEDD71B-5E8A-F129-EC30-04B690BF8D04}"/>
              </a:ext>
            </a:extLst>
          </p:cNvPr>
          <p:cNvSpPr txBox="1">
            <a:spLocks/>
          </p:cNvSpPr>
          <p:nvPr/>
        </p:nvSpPr>
        <p:spPr>
          <a:xfrm>
            <a:off x="8714519" y="1473420"/>
            <a:ext cx="1332747" cy="2585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alpha val="74857"/>
                  </a:schemeClr>
                </a:solidFill>
                <a:latin typeface="Inter Light" panose="02000503000000020004" pitchFamily="2" charset="0"/>
                <a:ea typeface="Inter Light" panose="02000503000000020004"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Inter Light" panose="02000503000000020004" pitchFamily="2" charset="0"/>
                <a:ea typeface="Inter Light" panose="02000503000000020004"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Inter Light" panose="02000503000000020004" pitchFamily="2" charset="0"/>
                <a:ea typeface="Inter Light" panose="02000503000000020004"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Inter Light" panose="02000503000000020004" pitchFamily="2" charset="0"/>
                <a:ea typeface="Inter Light" panose="02000503000000020004"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HK" sz="1200" b="1" dirty="0">
                <a:solidFill>
                  <a:schemeClr val="tx1"/>
                </a:solidFill>
                <a:latin typeface="Inter" panose="02000503000000020004" pitchFamily="2" charset="0"/>
                <a:ea typeface="Inter" panose="02000503000000020004" pitchFamily="2" charset="0"/>
              </a:rPr>
              <a:t>Biography </a:t>
            </a:r>
            <a:endParaRPr lang="en-GB" sz="1200" b="1" dirty="0">
              <a:solidFill>
                <a:schemeClr val="tx1"/>
              </a:solidFill>
              <a:latin typeface="Inter" panose="02000503000000020004" pitchFamily="2" charset="0"/>
              <a:ea typeface="Inter" panose="02000503000000020004" pitchFamily="2" charset="0"/>
            </a:endParaRPr>
          </a:p>
        </p:txBody>
      </p:sp>
      <p:pic>
        <p:nvPicPr>
          <p:cNvPr id="5" name="Graphic 4">
            <a:extLst>
              <a:ext uri="{FF2B5EF4-FFF2-40B4-BE49-F238E27FC236}">
                <a16:creationId xmlns:a16="http://schemas.microsoft.com/office/drawing/2014/main" id="{29E2F3C8-B5C7-E476-17A2-DDA18E7745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11485300" y="6305063"/>
            <a:ext cx="230505" cy="122936"/>
          </a:xfrm>
          <a:prstGeom prst="rect">
            <a:avLst/>
          </a:prstGeom>
        </p:spPr>
      </p:pic>
      <p:pic>
        <p:nvPicPr>
          <p:cNvPr id="6" name="Graphic 5">
            <a:extLst>
              <a:ext uri="{FF2B5EF4-FFF2-40B4-BE49-F238E27FC236}">
                <a16:creationId xmlns:a16="http://schemas.microsoft.com/office/drawing/2014/main" id="{E39FABCB-1C68-39ED-6E62-3314E9FBF9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476195" y="6305062"/>
            <a:ext cx="230505" cy="122936"/>
          </a:xfrm>
          <a:prstGeom prst="rect">
            <a:avLst/>
          </a:prstGeom>
        </p:spPr>
      </p:pic>
    </p:spTree>
    <p:extLst>
      <p:ext uri="{BB962C8B-B14F-4D97-AF65-F5344CB8AC3E}">
        <p14:creationId xmlns:p14="http://schemas.microsoft.com/office/powerpoint/2010/main" val="297340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theme/theme1.xml><?xml version="1.0" encoding="utf-8"?>
<a:theme xmlns:a="http://schemas.openxmlformats.org/drawingml/2006/main" name="Office Theme">
  <a:themeElements>
    <a:clrScheme name="Red Velvet">
      <a:dk1>
        <a:srgbClr val="000000"/>
      </a:dk1>
      <a:lt1>
        <a:srgbClr val="FFFFFF"/>
      </a:lt1>
      <a:dk2>
        <a:srgbClr val="44546A"/>
      </a:dk2>
      <a:lt2>
        <a:srgbClr val="E7E6E6"/>
      </a:lt2>
      <a:accent1>
        <a:srgbClr val="E21638"/>
      </a:accent1>
      <a:accent2>
        <a:srgbClr val="F8F900"/>
      </a:accent2>
      <a:accent3>
        <a:srgbClr val="2B9536"/>
      </a:accent3>
      <a:accent4>
        <a:srgbClr val="FAA007"/>
      </a:accent4>
      <a:accent5>
        <a:srgbClr val="3440FB"/>
      </a:accent5>
      <a:accent6>
        <a:srgbClr val="CC5A2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1382</TotalTime>
  <Words>1031</Words>
  <Application>Microsoft Office PowerPoint</Application>
  <PresentationFormat>Widescreen</PresentationFormat>
  <Paragraphs>92</Paragraphs>
  <Slides>15</Slides>
  <Notes>0</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Inter</vt:lpstr>
      <vt:lpstr>Arial</vt:lpstr>
      <vt:lpstr>Cinzel</vt:lpstr>
      <vt:lpstr>Inter Light</vt:lpstr>
      <vt:lpstr>Inter Medium</vt:lpstr>
      <vt:lpstr>Office Theme</vt:lpstr>
      <vt:lpstr>PowerPoint Presentation</vt:lpstr>
      <vt:lpstr>28 REASONS</vt:lpstr>
      <vt:lpstr>28 REASONS</vt:lpstr>
      <vt:lpstr>28 REASONS</vt:lpstr>
      <vt:lpstr>PowerPoint Presentation</vt:lpstr>
      <vt:lpstr>PSYCHO</vt:lpstr>
      <vt:lpstr>JOY</vt:lpstr>
      <vt:lpstr>YERI</vt:lpstr>
      <vt:lpstr>WENDY</vt:lpstr>
      <vt:lpstr>SEULGI</vt:lpstr>
      <vt:lpstr>IRENE</vt:lpstr>
      <vt:lpstr>PowerPoint Presentation</vt:lpstr>
      <vt:lpstr>PowerPoint Presentation</vt:lpstr>
      <vt:lpstr>AUTOMATIC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Story Productions @dstoryco</dc:title>
  <dc:creator>D Story Productions @dstoryco</dc:creator>
  <cp:lastModifiedBy>Barney Yau</cp:lastModifiedBy>
  <cp:revision>27</cp:revision>
  <dcterms:created xsi:type="dcterms:W3CDTF">2022-10-24T10:48:42Z</dcterms:created>
  <dcterms:modified xsi:type="dcterms:W3CDTF">2023-07-24T06:21:56Z</dcterms:modified>
</cp:coreProperties>
</file>